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223" r:id="rId1"/>
    <p:sldMasterId id="2147485227" r:id="rId2"/>
    <p:sldMasterId id="2147485229" r:id="rId3"/>
    <p:sldMasterId id="2147485242" r:id="rId4"/>
  </p:sldMasterIdLst>
  <p:notesMasterIdLst>
    <p:notesMasterId r:id="rId25"/>
  </p:notesMasterIdLst>
  <p:handoutMasterIdLst>
    <p:handoutMasterId r:id="rId26"/>
  </p:handoutMasterIdLst>
  <p:sldIdLst>
    <p:sldId id="364" r:id="rId5"/>
    <p:sldId id="660" r:id="rId6"/>
    <p:sldId id="369" r:id="rId7"/>
    <p:sldId id="717" r:id="rId8"/>
    <p:sldId id="602" r:id="rId9"/>
    <p:sldId id="664" r:id="rId10"/>
    <p:sldId id="718" r:id="rId11"/>
    <p:sldId id="720" r:id="rId12"/>
    <p:sldId id="722" r:id="rId13"/>
    <p:sldId id="723" r:id="rId14"/>
    <p:sldId id="724" r:id="rId15"/>
    <p:sldId id="725" r:id="rId16"/>
    <p:sldId id="726" r:id="rId17"/>
    <p:sldId id="727" r:id="rId18"/>
    <p:sldId id="728" r:id="rId19"/>
    <p:sldId id="732" r:id="rId20"/>
    <p:sldId id="719" r:id="rId21"/>
    <p:sldId id="730" r:id="rId22"/>
    <p:sldId id="706" r:id="rId23"/>
    <p:sldId id="731" r:id="rId24"/>
  </p:sldIdLst>
  <p:sldSz cx="6858000" cy="5143500"/>
  <p:notesSz cx="7010400" cy="9296400"/>
  <p:custDataLst>
    <p:tags r:id="rId2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3429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685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0287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n, Helen (ACS Consultant)" initials="SH(C" lastIdx="1" clrIdx="0">
    <p:extLst>
      <p:ext uri="{19B8F6BF-5375-455C-9EA6-DF929625EA0E}">
        <p15:presenceInfo xmlns:p15="http://schemas.microsoft.com/office/powerpoint/2012/main" userId="S::helen.shin@acs.nyc.gov::8d60915d-c919-4647-964e-4d5cd8181a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569"/>
    <a:srgbClr val="99FF33"/>
    <a:srgbClr val="FF0066"/>
    <a:srgbClr val="FF3300"/>
    <a:srgbClr val="B01BEB"/>
    <a:srgbClr val="FF00FF"/>
    <a:srgbClr val="553278"/>
    <a:srgbClr val="80469A"/>
    <a:srgbClr val="D9B11D"/>
    <a:srgbClr val="E8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68" autoAdjust="0"/>
    <p:restoredTop sz="94660"/>
  </p:normalViewPr>
  <p:slideViewPr>
    <p:cSldViewPr>
      <p:cViewPr varScale="1">
        <p:scale>
          <a:sx n="144" d="100"/>
          <a:sy n="144" d="100"/>
        </p:scale>
        <p:origin x="1560" y="102"/>
      </p:cViewPr>
      <p:guideLst>
        <p:guide orient="horz" pos="1620"/>
        <p:guide pos="216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82" d="100"/>
          <a:sy n="82" d="100"/>
        </p:scale>
        <p:origin x="391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57C1F75C-90CC-422A-AD5B-1C71DC5636A6}"/>
              </a:ext>
            </a:extLst>
          </p:cNvPr>
          <p:cNvSpPr>
            <a:spLocks noGrp="1" noChangeArrowheads="1"/>
          </p:cNvSpPr>
          <p:nvPr>
            <p:ph type="hdr" sz="quarter"/>
          </p:nvPr>
        </p:nvSpPr>
        <p:spPr bwMode="auto">
          <a:xfrm>
            <a:off x="0" y="155363"/>
            <a:ext cx="7010400" cy="462918"/>
          </a:xfrm>
          <a:prstGeom prst="rect">
            <a:avLst/>
          </a:prstGeom>
          <a:noFill/>
          <a:ln>
            <a:noFill/>
          </a:ln>
          <a:effectLst/>
        </p:spPr>
        <p:txBody>
          <a:bodyPr vert="horz" wrap="square" lIns="93455" tIns="46728" rIns="93455" bIns="46728" numCol="1" anchor="t" anchorCtr="0" compatLnSpc="1">
            <a:prstTxWarp prst="textNoShape">
              <a:avLst/>
            </a:prstTxWarp>
          </a:bodyPr>
          <a:lstStyle>
            <a:lvl1pPr algn="ctr" defTabSz="934876" eaLnBrk="1" hangingPunct="1">
              <a:defRPr sz="1000">
                <a:latin typeface="Verdana" pitchFamily="34" charset="0"/>
              </a:defRPr>
            </a:lvl1pPr>
          </a:lstStyle>
          <a:p>
            <a:pPr>
              <a:defRPr/>
            </a:pPr>
            <a:r>
              <a:rPr lang="en-US" dirty="0"/>
              <a:t>Online GPSII</a:t>
            </a:r>
          </a:p>
        </p:txBody>
      </p:sp>
      <p:sp>
        <p:nvSpPr>
          <p:cNvPr id="171013" name="Rectangle 5">
            <a:extLst>
              <a:ext uri="{FF2B5EF4-FFF2-40B4-BE49-F238E27FC236}">
                <a16:creationId xmlns:a16="http://schemas.microsoft.com/office/drawing/2014/main" id="{EA1A4EF1-ACE1-4EB7-BBCE-EA606DB64A2B}"/>
              </a:ext>
            </a:extLst>
          </p:cNvPr>
          <p:cNvSpPr>
            <a:spLocks noGrp="1" noChangeArrowheads="1"/>
          </p:cNvSpPr>
          <p:nvPr>
            <p:ph type="sldNum" sz="quarter" idx="3"/>
          </p:nvPr>
        </p:nvSpPr>
        <p:spPr bwMode="auto">
          <a:xfrm>
            <a:off x="0" y="8830312"/>
            <a:ext cx="701040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algn="ctr" defTabSz="933542" eaLnBrk="1" hangingPunct="1">
              <a:defRPr sz="1000">
                <a:latin typeface="Verdana" panose="020B0604030504040204" pitchFamily="34" charset="0"/>
              </a:defRPr>
            </a:lvl1pPr>
          </a:lstStyle>
          <a:p>
            <a:pPr>
              <a:defRPr/>
            </a:pPr>
            <a:fld id="{243A2A10-3094-4406-8D8C-605124DCF2ED}"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B5C0BEF-53F5-4ABB-BFBC-C4F01F73E4E3}"/>
              </a:ext>
            </a:extLst>
          </p:cNvPr>
          <p:cNvSpPr>
            <a:spLocks noGrp="1" noChangeArrowheads="1"/>
          </p:cNvSpPr>
          <p:nvPr>
            <p:ph type="hdr" sz="quarter"/>
          </p:nvPr>
        </p:nvSpPr>
        <p:spPr bwMode="auto">
          <a:xfrm>
            <a:off x="0" y="0"/>
            <a:ext cx="3036150" cy="464503"/>
          </a:xfrm>
          <a:prstGeom prst="rect">
            <a:avLst/>
          </a:prstGeom>
          <a:noFill/>
          <a:ln>
            <a:noFill/>
          </a:ln>
          <a:effectLst/>
        </p:spPr>
        <p:txBody>
          <a:bodyPr vert="horz" wrap="square" lIns="93455" tIns="46728" rIns="93455" bIns="46728" numCol="1" anchor="t" anchorCtr="0" compatLnSpc="1">
            <a:prstTxWarp prst="textNoShape">
              <a:avLst/>
            </a:prstTxWarp>
          </a:bodyPr>
          <a:lstStyle>
            <a:lvl1pPr defTabSz="934876" eaLnBrk="1" hangingPunct="1">
              <a:defRPr sz="1200">
                <a:latin typeface="Arial" pitchFamily="34" charset="0"/>
              </a:defRPr>
            </a:lvl1pPr>
          </a:lstStyle>
          <a:p>
            <a:pPr>
              <a:defRPr/>
            </a:pPr>
            <a:endParaRPr lang="en-US" dirty="0"/>
          </a:p>
        </p:txBody>
      </p:sp>
      <p:sp>
        <p:nvSpPr>
          <p:cNvPr id="4099" name="Rectangle 3">
            <a:extLst>
              <a:ext uri="{FF2B5EF4-FFF2-40B4-BE49-F238E27FC236}">
                <a16:creationId xmlns:a16="http://schemas.microsoft.com/office/drawing/2014/main" id="{AEF0F0D3-2F1C-487E-9606-380A2AAD6AE8}"/>
              </a:ext>
            </a:extLst>
          </p:cNvPr>
          <p:cNvSpPr>
            <a:spLocks noGrp="1" noChangeArrowheads="1"/>
          </p:cNvSpPr>
          <p:nvPr>
            <p:ph type="dt" idx="1"/>
          </p:nvPr>
        </p:nvSpPr>
        <p:spPr bwMode="auto">
          <a:xfrm>
            <a:off x="3972666" y="0"/>
            <a:ext cx="3036150" cy="464503"/>
          </a:xfrm>
          <a:prstGeom prst="rect">
            <a:avLst/>
          </a:prstGeom>
          <a:noFill/>
          <a:ln>
            <a:noFill/>
          </a:ln>
          <a:effectLst/>
        </p:spPr>
        <p:txBody>
          <a:bodyPr vert="horz" wrap="square" lIns="93455" tIns="46728" rIns="93455" bIns="46728" numCol="1" anchor="t" anchorCtr="0" compatLnSpc="1">
            <a:prstTxWarp prst="textNoShape">
              <a:avLst/>
            </a:prstTxWarp>
          </a:bodyPr>
          <a:lstStyle>
            <a:lvl1pPr algn="r" defTabSz="934876" eaLnBrk="1" hangingPunct="1">
              <a:defRPr sz="1200">
                <a:latin typeface="Arial" pitchFamily="34" charset="0"/>
              </a:defRPr>
            </a:lvl1pPr>
          </a:lstStyle>
          <a:p>
            <a:pPr>
              <a:defRPr/>
            </a:pPr>
            <a:endParaRPr lang="en-US" dirty="0"/>
          </a:p>
        </p:txBody>
      </p:sp>
      <p:sp>
        <p:nvSpPr>
          <p:cNvPr id="30724" name="Rectangle 4">
            <a:extLst>
              <a:ext uri="{FF2B5EF4-FFF2-40B4-BE49-F238E27FC236}">
                <a16:creationId xmlns:a16="http://schemas.microsoft.com/office/drawing/2014/main" id="{98F868C2-5BC1-4595-BAB5-B45D8F553957}"/>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96D2BEE-FAAB-415C-846F-933F0203B803}"/>
              </a:ext>
            </a:extLst>
          </p:cNvPr>
          <p:cNvSpPr>
            <a:spLocks noGrp="1" noChangeArrowheads="1"/>
          </p:cNvSpPr>
          <p:nvPr>
            <p:ph type="body" sz="quarter" idx="3"/>
          </p:nvPr>
        </p:nvSpPr>
        <p:spPr bwMode="auto">
          <a:xfrm>
            <a:off x="700406" y="4416742"/>
            <a:ext cx="5609588" cy="4182112"/>
          </a:xfrm>
          <a:prstGeom prst="rect">
            <a:avLst/>
          </a:prstGeom>
          <a:noFill/>
          <a:ln>
            <a:noFill/>
          </a:ln>
          <a:effectLst/>
        </p:spPr>
        <p:txBody>
          <a:bodyPr vert="horz" wrap="square" lIns="93455" tIns="46728" rIns="93455" bIns="467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85161F23-7110-46D4-A898-F171F08DD5AF}"/>
              </a:ext>
            </a:extLst>
          </p:cNvPr>
          <p:cNvSpPr>
            <a:spLocks noGrp="1" noChangeArrowheads="1"/>
          </p:cNvSpPr>
          <p:nvPr>
            <p:ph type="ftr" sz="quarter" idx="4"/>
          </p:nvPr>
        </p:nvSpPr>
        <p:spPr bwMode="auto">
          <a:xfrm>
            <a:off x="0" y="8830312"/>
            <a:ext cx="303615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defTabSz="934876" eaLnBrk="1" hangingPunct="1">
              <a:defRPr sz="1200">
                <a:latin typeface="Arial" pitchFamily="34" charset="0"/>
              </a:defRPr>
            </a:lvl1pPr>
          </a:lstStyle>
          <a:p>
            <a:pPr>
              <a:defRPr/>
            </a:pPr>
            <a:endParaRPr lang="en-US" dirty="0"/>
          </a:p>
        </p:txBody>
      </p:sp>
      <p:sp>
        <p:nvSpPr>
          <p:cNvPr id="4103" name="Rectangle 7">
            <a:extLst>
              <a:ext uri="{FF2B5EF4-FFF2-40B4-BE49-F238E27FC236}">
                <a16:creationId xmlns:a16="http://schemas.microsoft.com/office/drawing/2014/main" id="{742DEF3E-2484-4FF1-B294-61F0D15D32A6}"/>
              </a:ext>
            </a:extLst>
          </p:cNvPr>
          <p:cNvSpPr>
            <a:spLocks noGrp="1" noChangeArrowheads="1"/>
          </p:cNvSpPr>
          <p:nvPr>
            <p:ph type="sldNum" sz="quarter" idx="5"/>
          </p:nvPr>
        </p:nvSpPr>
        <p:spPr bwMode="auto">
          <a:xfrm>
            <a:off x="3972666" y="8830312"/>
            <a:ext cx="303615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algn="r" defTabSz="933542" eaLnBrk="1" hangingPunct="1">
              <a:defRPr sz="1200"/>
            </a:lvl1pPr>
          </a:lstStyle>
          <a:p>
            <a:pPr>
              <a:defRPr/>
            </a:pPr>
            <a:fld id="{CEB12E2F-80C7-48A8-87C2-E80316250CE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pitchFamily="34" charset="0"/>
        <a:ea typeface="+mn-ea"/>
        <a:cs typeface="+mn-cs"/>
      </a:defRPr>
    </a:lvl1pPr>
    <a:lvl2pPr marL="342900" algn="l" rtl="0" eaLnBrk="0" fontAlgn="base" hangingPunct="0">
      <a:spcBef>
        <a:spcPct val="30000"/>
      </a:spcBef>
      <a:spcAft>
        <a:spcPct val="0"/>
      </a:spcAft>
      <a:defRPr sz="900" kern="1200">
        <a:solidFill>
          <a:schemeClr val="tx1"/>
        </a:solidFill>
        <a:latin typeface="Arial" pitchFamily="34" charset="0"/>
        <a:ea typeface="+mn-ea"/>
        <a:cs typeface="+mn-cs"/>
      </a:defRPr>
    </a:lvl2pPr>
    <a:lvl3pPr marL="685800" algn="l" rtl="0" eaLnBrk="0" fontAlgn="base" hangingPunct="0">
      <a:spcBef>
        <a:spcPct val="30000"/>
      </a:spcBef>
      <a:spcAft>
        <a:spcPct val="0"/>
      </a:spcAft>
      <a:defRPr sz="900" kern="1200">
        <a:solidFill>
          <a:schemeClr val="tx1"/>
        </a:solidFill>
        <a:latin typeface="Arial" pitchFamily="34" charset="0"/>
        <a:ea typeface="+mn-ea"/>
        <a:cs typeface="+mn-cs"/>
      </a:defRPr>
    </a:lvl3pPr>
    <a:lvl4pPr marL="1028700" algn="l" rtl="0" eaLnBrk="0" fontAlgn="base" hangingPunct="0">
      <a:spcBef>
        <a:spcPct val="30000"/>
      </a:spcBef>
      <a:spcAft>
        <a:spcPct val="0"/>
      </a:spcAft>
      <a:defRPr sz="900" kern="1200">
        <a:solidFill>
          <a:schemeClr val="tx1"/>
        </a:solidFill>
        <a:latin typeface="Arial" pitchFamily="34" charset="0"/>
        <a:ea typeface="+mn-ea"/>
        <a:cs typeface="+mn-cs"/>
      </a:defRPr>
    </a:lvl4pPr>
    <a:lvl5pPr marL="1371600" algn="l" rtl="0" eaLnBrk="0" fontAlgn="base" hangingPunct="0">
      <a:spcBef>
        <a:spcPct val="30000"/>
      </a:spcBef>
      <a:spcAft>
        <a:spcPct val="0"/>
      </a:spcAft>
      <a:defRPr sz="900" kern="1200">
        <a:solidFill>
          <a:schemeClr val="tx1"/>
        </a:solidFill>
        <a:latin typeface="Arial"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Master">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342900" y="2581278"/>
            <a:ext cx="6172200" cy="486237"/>
          </a:xfrm>
          <a:prstGeom prst="rect">
            <a:avLst/>
          </a:prstGeom>
        </p:spPr>
        <p:txBody>
          <a:bodyPr anchor="b"/>
          <a:lstStyle>
            <a:lvl1pPr marL="0" indent="0">
              <a:buNone/>
              <a:defRPr sz="21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Master subtitle style</a:t>
            </a:r>
          </a:p>
        </p:txBody>
      </p:sp>
      <p:sp>
        <p:nvSpPr>
          <p:cNvPr id="11" name="Title Placeholder 1"/>
          <p:cNvSpPr>
            <a:spLocks noGrp="1"/>
          </p:cNvSpPr>
          <p:nvPr>
            <p:ph type="title" hasCustomPrompt="1"/>
          </p:nvPr>
        </p:nvSpPr>
        <p:spPr>
          <a:xfrm>
            <a:off x="342900" y="1828803"/>
            <a:ext cx="6172200" cy="657225"/>
          </a:xfrm>
          <a:prstGeom prst="rect">
            <a:avLst/>
          </a:prstGeom>
        </p:spPr>
        <p:txBody>
          <a:bodyPr vert="horz" lIns="91440" tIns="45720" rIns="91440" bIns="45720" rtlCol="0" anchor="ctr">
            <a:noAutofit/>
          </a:bodyPr>
          <a:lstStyle>
            <a:lvl1pPr algn="l">
              <a:defRPr sz="3000" baseline="0"/>
            </a:lvl1pPr>
          </a:lstStyle>
          <a:p>
            <a:r>
              <a:rPr lang="en-US" dirty="0"/>
              <a:t>Master Title – Arial Bold</a:t>
            </a:r>
          </a:p>
        </p:txBody>
      </p:sp>
    </p:spTree>
    <p:custDataLst>
      <p:tags r:id="rId1"/>
    </p:custDataLst>
    <p:extLst>
      <p:ext uri="{BB962C8B-B14F-4D97-AF65-F5344CB8AC3E}">
        <p14:creationId xmlns:p14="http://schemas.microsoft.com/office/powerpoint/2010/main" val="401009240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343760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 Only Slid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1171576"/>
            <a:ext cx="6515100" cy="30765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598474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lock Only (No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201EC0-B013-45F7-A461-4B4FF02E4F57}"/>
              </a:ext>
            </a:extLst>
          </p:cNvPr>
          <p:cNvSpPr>
            <a:spLocks noGrp="1"/>
          </p:cNvSpPr>
          <p:nvPr>
            <p:ph type="body" idx="1" hasCustomPrompt="1"/>
          </p:nvPr>
        </p:nvSpPr>
        <p:spPr>
          <a:xfrm>
            <a:off x="171450" y="1033463"/>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2885619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3189892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2" name="Rectangle 1">
            <a:extLst>
              <a:ext uri="{FF2B5EF4-FFF2-40B4-BE49-F238E27FC236}">
                <a16:creationId xmlns:a16="http://schemas.microsoft.com/office/drawing/2014/main" id="{DE7F8C07-6669-4968-B72B-BF40D11325E2}"/>
              </a:ext>
            </a:extLst>
          </p:cNvPr>
          <p:cNvSpPr/>
          <p:nvPr userDrawn="1"/>
        </p:nvSpPr>
        <p:spPr>
          <a:xfrm>
            <a:off x="5086350" y="4324350"/>
            <a:ext cx="165735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7276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2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81151"/>
            <a:ext cx="6515100" cy="2971800"/>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Heading Takes Two Lines</a:t>
            </a:r>
          </a:p>
        </p:txBody>
      </p:sp>
    </p:spTree>
    <p:extLst>
      <p:ext uri="{BB962C8B-B14F-4D97-AF65-F5344CB8AC3E}">
        <p14:creationId xmlns:p14="http://schemas.microsoft.com/office/powerpoint/2010/main" val="3308854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3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962150"/>
            <a:ext cx="6515100" cy="2590801"/>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br>
              <a:rPr lang="en-US" dirty="0"/>
            </a:br>
            <a:r>
              <a:rPr lang="en-US" dirty="0"/>
              <a:t>Heading Takes</a:t>
            </a:r>
            <a:br>
              <a:rPr lang="en-US" dirty="0"/>
            </a:br>
            <a:r>
              <a:rPr lang="en-US" dirty="0"/>
              <a:t>Three Lines</a:t>
            </a:r>
          </a:p>
        </p:txBody>
      </p:sp>
    </p:spTree>
    <p:extLst>
      <p:ext uri="{BB962C8B-B14F-4D97-AF65-F5344CB8AC3E}">
        <p14:creationId xmlns:p14="http://schemas.microsoft.com/office/powerpoint/2010/main" val="3280070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38595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lumns (2 Lines Title)">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2nd Title Line</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1170336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51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42900" y="1665976"/>
            <a:ext cx="3028950" cy="1600200"/>
          </a:xfrm>
          <a:prstGeom prst="rect">
            <a:avLst/>
          </a:prstGeom>
        </p:spPr>
        <p:txBody>
          <a:bodyPr vert="horz" lIns="91440" tIns="45720" rIns="91440" bIns="45720" rtlCol="0" anchor="ctr">
            <a:normAutofit/>
          </a:bodyPr>
          <a:lstStyle>
            <a:lvl1pPr algn="l">
              <a:defRPr sz="3000" b="1" baseline="0">
                <a:solidFill>
                  <a:schemeClr val="bg1"/>
                </a:solidFill>
                <a:latin typeface="Arial" panose="020B0604020202020204" pitchFamily="34" charset="0"/>
                <a:cs typeface="Arial" panose="020B0604020202020204" pitchFamily="34" charset="0"/>
              </a:defRPr>
            </a:lvl1pPr>
          </a:lstStyle>
          <a:p>
            <a:r>
              <a:rPr lang="en-US" dirty="0"/>
              <a:t>Section Title – Arial Bold</a:t>
            </a:r>
          </a:p>
        </p:txBody>
      </p:sp>
    </p:spTree>
    <p:custDataLst>
      <p:tags r:id="rId1"/>
    </p:custDataLst>
    <p:extLst>
      <p:ext uri="{BB962C8B-B14F-4D97-AF65-F5344CB8AC3E}">
        <p14:creationId xmlns:p14="http://schemas.microsoft.com/office/powerpoint/2010/main" val="1156249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2965921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 Only Slid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1171576"/>
            <a:ext cx="6515100" cy="30765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4166472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lock Only (No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201EC0-B013-45F7-A461-4B4FF02E4F57}"/>
              </a:ext>
            </a:extLst>
          </p:cNvPr>
          <p:cNvSpPr>
            <a:spLocks noGrp="1"/>
          </p:cNvSpPr>
          <p:nvPr>
            <p:ph type="body" idx="1" hasCustomPrompt="1"/>
          </p:nvPr>
        </p:nvSpPr>
        <p:spPr>
          <a:xfrm>
            <a:off x="171450" y="1033463"/>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101709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custDataLst>
      <p:tags r:id="rId1"/>
    </p:custDataLst>
    <p:extLst>
      <p:ext uri="{BB962C8B-B14F-4D97-AF65-F5344CB8AC3E}">
        <p14:creationId xmlns:p14="http://schemas.microsoft.com/office/powerpoint/2010/main" val="246240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2" name="Rectangle 1">
            <a:extLst>
              <a:ext uri="{FF2B5EF4-FFF2-40B4-BE49-F238E27FC236}">
                <a16:creationId xmlns:a16="http://schemas.microsoft.com/office/drawing/2014/main" id="{DE7F8C07-6669-4968-B72B-BF40D11325E2}"/>
              </a:ext>
            </a:extLst>
          </p:cNvPr>
          <p:cNvSpPr/>
          <p:nvPr userDrawn="1"/>
        </p:nvSpPr>
        <p:spPr>
          <a:xfrm>
            <a:off x="5086350" y="4324350"/>
            <a:ext cx="165735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1">
            <a:extLst>
              <a:ext uri="{FF2B5EF4-FFF2-40B4-BE49-F238E27FC236}">
                <a16:creationId xmlns:a16="http://schemas.microsoft.com/office/drawing/2014/main" id="{6FE99E8A-A4D5-4232-BD1F-31EDCF068968}"/>
              </a:ext>
            </a:extLst>
          </p:cNvPr>
          <p:cNvSpPr txBox="1">
            <a:spLocks/>
          </p:cNvSpPr>
          <p:nvPr userDrawn="1"/>
        </p:nvSpPr>
        <p:spPr>
          <a:xfrm>
            <a:off x="-205740" y="4917485"/>
            <a:ext cx="123444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002D73"/>
                </a:solidFill>
              </a:rPr>
              <a:t>Online Version</a:t>
            </a:r>
          </a:p>
        </p:txBody>
      </p:sp>
    </p:spTree>
    <p:custDataLst>
      <p:tags r:id="rId1"/>
    </p:custDataLst>
    <p:extLst>
      <p:ext uri="{BB962C8B-B14F-4D97-AF65-F5344CB8AC3E}">
        <p14:creationId xmlns:p14="http://schemas.microsoft.com/office/powerpoint/2010/main" val="332003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2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81151"/>
            <a:ext cx="6515100" cy="2971800"/>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Heading Takes Two Lines</a:t>
            </a:r>
          </a:p>
        </p:txBody>
      </p:sp>
    </p:spTree>
    <p:custDataLst>
      <p:tags r:id="rId1"/>
    </p:custDataLst>
    <p:extLst>
      <p:ext uri="{BB962C8B-B14F-4D97-AF65-F5344CB8AC3E}">
        <p14:creationId xmlns:p14="http://schemas.microsoft.com/office/powerpoint/2010/main" val="174078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3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962150"/>
            <a:ext cx="6515100" cy="2590801"/>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br>
              <a:rPr lang="en-US" dirty="0"/>
            </a:br>
            <a:r>
              <a:rPr lang="en-US" dirty="0"/>
              <a:t>Heading Takes</a:t>
            </a:r>
            <a:br>
              <a:rPr lang="en-US" dirty="0"/>
            </a:br>
            <a:r>
              <a:rPr lang="en-US" dirty="0"/>
              <a:t>Three Lines</a:t>
            </a:r>
          </a:p>
        </p:txBody>
      </p:sp>
    </p:spTree>
    <p:custDataLst>
      <p:tags r:id="rId1"/>
    </p:custDataLst>
    <p:extLst>
      <p:ext uri="{BB962C8B-B14F-4D97-AF65-F5344CB8AC3E}">
        <p14:creationId xmlns:p14="http://schemas.microsoft.com/office/powerpoint/2010/main" val="341384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custDataLst>
      <p:tags r:id="rId1"/>
    </p:custDataLst>
    <p:extLst>
      <p:ext uri="{BB962C8B-B14F-4D97-AF65-F5344CB8AC3E}">
        <p14:creationId xmlns:p14="http://schemas.microsoft.com/office/powerpoint/2010/main" val="261442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lumns (2 Lines Title)">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2nd Title Line</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91084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015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6.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4.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2" descr="Logo for the Office of Children and Family Services" title="OCFS Logo"/>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1" y="180032"/>
            <a:ext cx="4774424" cy="109728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2"/>
          </p:nvPr>
        </p:nvSpPr>
        <p:spPr>
          <a:xfrm>
            <a:off x="342900" y="4767269"/>
            <a:ext cx="1600200" cy="274637"/>
          </a:xfrm>
          <a:prstGeom prst="rect">
            <a:avLst/>
          </a:prstGeom>
        </p:spPr>
        <p:txBody>
          <a:bodyPr vert="horz" lIns="91440" tIns="45720" rIns="91440" bIns="45720" rtlCol="0" anchor="ctr"/>
          <a:lstStyle>
            <a:lvl1pPr algn="l">
              <a:defRPr sz="675">
                <a:solidFill>
                  <a:schemeClr val="tx1">
                    <a:tint val="75000"/>
                  </a:schemeClr>
                </a:solidFill>
              </a:defRPr>
            </a:lvl1pPr>
          </a:lstStyle>
          <a:p>
            <a:fld id="{9AE51E1D-7280-49D6-A2E2-CE63FE17EF16}" type="datetimeFigureOut">
              <a:rPr lang="en-US" smtClean="0"/>
              <a:t>11/17/2020</a:t>
            </a:fld>
            <a:endParaRPr lang="en-US" dirty="0"/>
          </a:p>
        </p:txBody>
      </p:sp>
      <p:sp>
        <p:nvSpPr>
          <p:cNvPr id="5" name="Footer Placeholder 4"/>
          <p:cNvSpPr>
            <a:spLocks noGrp="1"/>
          </p:cNvSpPr>
          <p:nvPr>
            <p:ph type="ftr" sz="quarter" idx="3"/>
          </p:nvPr>
        </p:nvSpPr>
        <p:spPr>
          <a:xfrm>
            <a:off x="2343150" y="4767269"/>
            <a:ext cx="2171700" cy="274637"/>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r>
              <a:rPr lang="en-US" dirty="0"/>
              <a:t>GPSII/MAPP Leader’s Guide   September 2014</a:t>
            </a:r>
          </a:p>
        </p:txBody>
      </p:sp>
      <p:sp>
        <p:nvSpPr>
          <p:cNvPr id="6" name="Slide Number Placeholder 5"/>
          <p:cNvSpPr>
            <a:spLocks noGrp="1"/>
          </p:cNvSpPr>
          <p:nvPr>
            <p:ph type="sldNum" sz="quarter" idx="4"/>
          </p:nvPr>
        </p:nvSpPr>
        <p:spPr>
          <a:xfrm>
            <a:off x="4914900" y="4767269"/>
            <a:ext cx="1600200" cy="274637"/>
          </a:xfrm>
          <a:prstGeom prst="rect">
            <a:avLst/>
          </a:prstGeom>
        </p:spPr>
        <p:txBody>
          <a:bodyPr vert="horz" lIns="91440" tIns="45720" rIns="91440" bIns="45720" rtlCol="0" anchor="ctr"/>
          <a:lstStyle>
            <a:lvl1pPr algn="r">
              <a:defRPr sz="675">
                <a:solidFill>
                  <a:schemeClr val="tx1">
                    <a:tint val="75000"/>
                  </a:schemeClr>
                </a:solidFill>
              </a:defRPr>
            </a:lvl1pPr>
          </a:lstStyle>
          <a:p>
            <a:fld id="{8BACAC6D-BD82-4571-9E34-C1EFF11A946D}" type="slidenum">
              <a:rPr lang="en-US" smtClean="0"/>
              <a:t>‹#›</a:t>
            </a:fld>
            <a:endParaRPr lang="en-US" dirty="0"/>
          </a:p>
        </p:txBody>
      </p:sp>
      <p:sp>
        <p:nvSpPr>
          <p:cNvPr id="7" name="Rectangle 6"/>
          <p:cNvSpPr/>
          <p:nvPr/>
        </p:nvSpPr>
        <p:spPr>
          <a:xfrm>
            <a:off x="0" y="3714750"/>
            <a:ext cx="6858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0" y="3714750"/>
            <a:ext cx="6858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Date Placeholder 1"/>
          <p:cNvSpPr txBox="1">
            <a:spLocks/>
          </p:cNvSpPr>
          <p:nvPr/>
        </p:nvSpPr>
        <p:spPr>
          <a:xfrm>
            <a:off x="342900" y="3943352"/>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788" smtClean="0">
                <a:solidFill>
                  <a:schemeClr val="bg1"/>
                </a:solidFill>
              </a:rPr>
              <a:pPr/>
              <a:t>November 17, 2020</a:t>
            </a:fld>
            <a:endParaRPr lang="en-US" sz="788" dirty="0">
              <a:solidFill>
                <a:schemeClr val="bg1"/>
              </a:solidFill>
            </a:endParaRPr>
          </a:p>
          <a:p>
            <a:r>
              <a:rPr lang="en-US" sz="788" dirty="0">
                <a:solidFill>
                  <a:schemeClr val="bg1"/>
                </a:solidFill>
              </a:rPr>
              <a:t>Online Version</a:t>
            </a:r>
          </a:p>
        </p:txBody>
      </p:sp>
    </p:spTree>
    <p:custDataLst>
      <p:tags r:id="rId3"/>
    </p:custDataLst>
    <p:extLst>
      <p:ext uri="{BB962C8B-B14F-4D97-AF65-F5344CB8AC3E}">
        <p14:creationId xmlns:p14="http://schemas.microsoft.com/office/powerpoint/2010/main" val="2269678804"/>
      </p:ext>
    </p:extLst>
  </p:cSld>
  <p:clrMap bg1="lt1" tx1="dk1" bg2="lt2" tx2="dk2" accent1="accent1" accent2="accent2" accent3="accent3" accent4="accent4" accent5="accent5" accent6="accent6" hlink="hlink" folHlink="folHlink"/>
  <p:sldLayoutIdLst>
    <p:sldLayoutId id="2147485224" r:id="rId1"/>
  </p:sldLayoutIdLst>
  <p:hf hdr="0"/>
  <p:txStyles>
    <p:titleStyle>
      <a:lvl1pPr algn="ctr" defTabSz="514313" rtl="0" eaLnBrk="1" latinLnBrk="0" hangingPunct="1">
        <a:spcBef>
          <a:spcPct val="0"/>
        </a:spcBef>
        <a:buNone/>
        <a:defRPr sz="2250" b="1" kern="1200">
          <a:solidFill>
            <a:srgbClr val="002D73"/>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Logo for the Office of Children and Family Services" title="OCFS Logo"/>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34867" y="4568190"/>
            <a:ext cx="1591475" cy="365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1581150"/>
            <a:ext cx="40005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p:nvSpPr>
        <p:spPr>
          <a:xfrm>
            <a:off x="0" y="1540456"/>
            <a:ext cx="40005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solidFill>
                  <a:srgbClr val="002D73"/>
                </a:solidFill>
              </a:rPr>
              <a:pPr/>
              <a:t>November 17, 2020</a:t>
            </a:fld>
            <a:endParaRPr lang="en-US" sz="900" dirty="0">
              <a:solidFill>
                <a:srgbClr val="002D73"/>
              </a:solidFill>
            </a:endParaRPr>
          </a:p>
        </p:txBody>
      </p:sp>
      <p:sp>
        <p:nvSpPr>
          <p:cNvPr id="13"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solidFill>
                  <a:srgbClr val="002D73"/>
                </a:solidFill>
              </a:rPr>
              <a:pPr/>
              <a:t>‹#›</a:t>
            </a:fld>
            <a:endParaRPr lang="en-US" sz="900" dirty="0">
              <a:solidFill>
                <a:srgbClr val="002D73"/>
              </a:solidFill>
            </a:endParaRPr>
          </a:p>
        </p:txBody>
      </p:sp>
      <p:sp>
        <p:nvSpPr>
          <p:cNvPr id="8" name="Date Placeholder 1">
            <a:extLst>
              <a:ext uri="{FF2B5EF4-FFF2-40B4-BE49-F238E27FC236}">
                <a16:creationId xmlns:a16="http://schemas.microsoft.com/office/drawing/2014/main" id="{C76FB236-8861-4D10-B3D7-D9F4C60B7D74}"/>
              </a:ext>
            </a:extLst>
          </p:cNvPr>
          <p:cNvSpPr txBox="1">
            <a:spLocks/>
          </p:cNvSpPr>
          <p:nvPr userDrawn="1"/>
        </p:nvSpPr>
        <p:spPr>
          <a:xfrm>
            <a:off x="5290524" y="4869656"/>
            <a:ext cx="1280160" cy="274320"/>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002D73"/>
                </a:solidFill>
              </a:rPr>
              <a:t>GPSII/MAPP Online</a:t>
            </a:r>
          </a:p>
        </p:txBody>
      </p:sp>
    </p:spTree>
    <p:custDataLst>
      <p:tags r:id="rId3"/>
    </p:custDataLst>
    <p:extLst>
      <p:ext uri="{BB962C8B-B14F-4D97-AF65-F5344CB8AC3E}">
        <p14:creationId xmlns:p14="http://schemas.microsoft.com/office/powerpoint/2010/main" val="635165636"/>
      </p:ext>
    </p:extLst>
  </p:cSld>
  <p:clrMap bg1="lt1" tx1="dk1" bg2="lt2" tx2="dk2" accent1="accent1" accent2="accent2" accent3="accent3" accent4="accent4" accent5="accent5" accent6="accent6" hlink="hlink" folHlink="folHlink"/>
  <p:sldLayoutIdLst>
    <p:sldLayoutId id="2147485228" r:id="rId1"/>
  </p:sldLayoutIdLst>
  <p:txStyles>
    <p:titleStyle>
      <a:lvl1pPr algn="ctr" defTabSz="514313" rtl="0" eaLnBrk="1" latinLnBrk="0" hangingPunct="1">
        <a:spcBef>
          <a:spcPct val="0"/>
        </a:spcBef>
        <a:buNone/>
        <a:defRPr sz="2475" kern="1200">
          <a:solidFill>
            <a:schemeClr val="tx1"/>
          </a:solidFill>
          <a:latin typeface="+mj-lt"/>
          <a:ea typeface="+mj-ea"/>
          <a:cs typeface="+mj-cs"/>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350"/>
            <a:ext cx="6858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pPr/>
              <a:t>November 17, 2020</a:t>
            </a:fld>
            <a:endParaRPr lang="en-US" sz="900" dirty="0"/>
          </a:p>
        </p:txBody>
      </p:sp>
      <p:sp>
        <p:nvSpPr>
          <p:cNvPr id="9"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pPr/>
              <a:t>‹#›</a:t>
            </a:fld>
            <a:endParaRPr lang="en-US" sz="900" dirty="0"/>
          </a:p>
        </p:txBody>
      </p:sp>
      <p:sp>
        <p:nvSpPr>
          <p:cNvPr id="10" name="Rectangle 9"/>
          <p:cNvSpPr/>
          <p:nvPr/>
        </p:nvSpPr>
        <p:spPr>
          <a:xfrm>
            <a:off x="0" y="2"/>
            <a:ext cx="6858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2" descr="Logo for the Office of Children and Family Services" title="OCFS Logo">
            <a:extLst>
              <a:ext uri="{FF2B5EF4-FFF2-40B4-BE49-F238E27FC236}">
                <a16:creationId xmlns:a16="http://schemas.microsoft.com/office/drawing/2014/main" id="{59947689-48A8-45B5-806C-CAA357F5C55D}"/>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134867" y="4568190"/>
            <a:ext cx="1591475" cy="365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Date Placeholder 1">
            <a:extLst>
              <a:ext uri="{FF2B5EF4-FFF2-40B4-BE49-F238E27FC236}">
                <a16:creationId xmlns:a16="http://schemas.microsoft.com/office/drawing/2014/main" id="{F5C422C7-8514-4CE6-80C8-93A8AE6A4463}"/>
              </a:ext>
            </a:extLst>
          </p:cNvPr>
          <p:cNvSpPr txBox="1">
            <a:spLocks/>
          </p:cNvSpPr>
          <p:nvPr userDrawn="1"/>
        </p:nvSpPr>
        <p:spPr>
          <a:xfrm>
            <a:off x="198120" y="4568190"/>
            <a:ext cx="640080" cy="365760"/>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50" dirty="0">
                <a:solidFill>
                  <a:srgbClr val="002D73"/>
                </a:solidFill>
              </a:rPr>
              <a:t>Online</a:t>
            </a:r>
          </a:p>
          <a:p>
            <a:pPr algn="ctr"/>
            <a:r>
              <a:rPr lang="en-US" sz="1050" dirty="0">
                <a:solidFill>
                  <a:srgbClr val="002D73"/>
                </a:solidFill>
              </a:rPr>
              <a:t>GPSII</a:t>
            </a:r>
          </a:p>
        </p:txBody>
      </p:sp>
    </p:spTree>
    <p:custDataLst>
      <p:tags r:id="rId12"/>
    </p:custDataLst>
    <p:extLst>
      <p:ext uri="{BB962C8B-B14F-4D97-AF65-F5344CB8AC3E}">
        <p14:creationId xmlns:p14="http://schemas.microsoft.com/office/powerpoint/2010/main" val="2615398908"/>
      </p:ext>
    </p:extLst>
  </p:cSld>
  <p:clrMap bg1="lt1" tx1="dk1" bg2="lt2" tx2="dk2" accent1="accent1" accent2="accent2" accent3="accent3" accent4="accent4" accent5="accent5" accent6="accent6" hlink="hlink" folHlink="folHlink"/>
  <p:sldLayoutIdLst>
    <p:sldLayoutId id="2147485230" r:id="rId1"/>
    <p:sldLayoutId id="2147485239" r:id="rId2"/>
    <p:sldLayoutId id="2147485234" r:id="rId3"/>
    <p:sldLayoutId id="2147485235" r:id="rId4"/>
    <p:sldLayoutId id="2147485231" r:id="rId5"/>
    <p:sldLayoutId id="2147485240" r:id="rId6"/>
    <p:sldLayoutId id="2147485233" r:id="rId7"/>
    <p:sldLayoutId id="2147485238" r:id="rId8"/>
    <p:sldLayoutId id="2147485241" r:id="rId9"/>
    <p:sldLayoutId id="2147485236" r:id="rId10"/>
  </p:sldLayoutIdLst>
  <p:txStyles>
    <p:titleStyle>
      <a:lvl1pPr algn="ctr" defTabSz="514313" rtl="0" eaLnBrk="1" latinLnBrk="0" hangingPunct="1">
        <a:spcBef>
          <a:spcPct val="0"/>
        </a:spcBef>
        <a:buNone/>
        <a:defRPr sz="2475" kern="1200">
          <a:solidFill>
            <a:schemeClr val="tx1"/>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2" descr="Logo for the Office of Children and Family Services" title="OCFS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34863" y="4476750"/>
            <a:ext cx="1551687" cy="47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2350"/>
            <a:ext cx="6858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pPr/>
              <a:t>November 17, 2020</a:t>
            </a:fld>
            <a:endParaRPr lang="en-US" sz="900" dirty="0"/>
          </a:p>
        </p:txBody>
      </p:sp>
      <p:sp>
        <p:nvSpPr>
          <p:cNvPr id="9"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pPr/>
              <a:t>‹#›</a:t>
            </a:fld>
            <a:endParaRPr lang="en-US" sz="900" dirty="0"/>
          </a:p>
        </p:txBody>
      </p:sp>
      <p:sp>
        <p:nvSpPr>
          <p:cNvPr id="10" name="Rectangle 9"/>
          <p:cNvSpPr/>
          <p:nvPr/>
        </p:nvSpPr>
        <p:spPr>
          <a:xfrm>
            <a:off x="0" y="2"/>
            <a:ext cx="6858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2">
            <a:extLst>
              <a:ext uri="{FF2B5EF4-FFF2-40B4-BE49-F238E27FC236}">
                <a16:creationId xmlns:a16="http://schemas.microsoft.com/office/drawing/2014/main" id="{D36BA64C-4A83-43D1-B67F-B8068DB81FF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auto">
          <a:xfrm>
            <a:off x="108955" y="4463877"/>
            <a:ext cx="514350" cy="50604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618466"/>
      </p:ext>
    </p:extLst>
  </p:cSld>
  <p:clrMap bg1="lt1" tx1="dk1" bg2="lt2" tx2="dk2" accent1="accent1" accent2="accent2" accent3="accent3" accent4="accent4" accent5="accent5" accent6="accent6" hlink="hlink" folHlink="folHlink"/>
  <p:sldLayoutIdLst>
    <p:sldLayoutId id="2147485243" r:id="rId1"/>
    <p:sldLayoutId id="2147485244" r:id="rId2"/>
    <p:sldLayoutId id="2147485245" r:id="rId3"/>
    <p:sldLayoutId id="2147485246" r:id="rId4"/>
    <p:sldLayoutId id="2147485247" r:id="rId5"/>
    <p:sldLayoutId id="2147485248" r:id="rId6"/>
    <p:sldLayoutId id="2147485249" r:id="rId7"/>
    <p:sldLayoutId id="2147485250" r:id="rId8"/>
    <p:sldLayoutId id="2147485251" r:id="rId9"/>
    <p:sldLayoutId id="2147485252" r:id="rId10"/>
  </p:sldLayoutIdLst>
  <p:txStyles>
    <p:titleStyle>
      <a:lvl1pPr algn="ctr" defTabSz="514313" rtl="0" eaLnBrk="1" latinLnBrk="0" hangingPunct="1">
        <a:spcBef>
          <a:spcPct val="0"/>
        </a:spcBef>
        <a:buNone/>
        <a:defRPr sz="2475" kern="1200">
          <a:solidFill>
            <a:schemeClr val="tx1"/>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3.xml"/><Relationship Id="rId4" Type="http://schemas.openxmlformats.org/officeDocument/2006/relationships/image" Target="../media/image8.tmp"/></Relationships>
</file>

<file path=ppt/slides/_rels/slide1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E06159-F352-46C1-87B2-2F1EBE0F3F3E}"/>
              </a:ext>
            </a:extLst>
          </p:cNvPr>
          <p:cNvSpPr>
            <a:spLocks noGrp="1"/>
          </p:cNvSpPr>
          <p:nvPr>
            <p:ph type="body" idx="1"/>
          </p:nvPr>
        </p:nvSpPr>
        <p:spPr>
          <a:xfrm>
            <a:off x="342900" y="2571750"/>
            <a:ext cx="6172200" cy="486237"/>
          </a:xfrm>
        </p:spPr>
        <p:txBody>
          <a:bodyPr/>
          <a:lstStyle/>
          <a:p>
            <a:r>
              <a:rPr lang="en-US" dirty="0"/>
              <a:t>Meetings 1 – 10 </a:t>
            </a:r>
          </a:p>
        </p:txBody>
      </p:sp>
      <p:sp>
        <p:nvSpPr>
          <p:cNvPr id="2" name="Title 1">
            <a:extLst>
              <a:ext uri="{FF2B5EF4-FFF2-40B4-BE49-F238E27FC236}">
                <a16:creationId xmlns:a16="http://schemas.microsoft.com/office/drawing/2014/main" id="{5BC27FE8-5D35-4991-A0A3-5BFD45457B09}"/>
              </a:ext>
            </a:extLst>
          </p:cNvPr>
          <p:cNvSpPr>
            <a:spLocks noGrp="1"/>
          </p:cNvSpPr>
          <p:nvPr>
            <p:ph type="title"/>
          </p:nvPr>
        </p:nvSpPr>
        <p:spPr>
          <a:prstGeom prst="rect">
            <a:avLst/>
          </a:prstGeom>
        </p:spPr>
        <p:txBody>
          <a:bodyPr/>
          <a:lstStyle/>
          <a:p>
            <a:r>
              <a:rPr lang="en-US" dirty="0"/>
              <a:t>Online GPS II/MAPP</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D383E2-5840-424A-AC1E-48CDFCDEB77A}"/>
              </a:ext>
            </a:extLst>
          </p:cNvPr>
          <p:cNvSpPr>
            <a:spLocks noGrp="1"/>
          </p:cNvSpPr>
          <p:nvPr>
            <p:ph type="body" idx="1"/>
          </p:nvPr>
        </p:nvSpPr>
        <p:spPr/>
        <p:txBody>
          <a:bodyPr/>
          <a:lstStyle/>
          <a:p>
            <a:endParaRPr lang="en-US" dirty="0"/>
          </a:p>
        </p:txBody>
      </p:sp>
      <p:sp>
        <p:nvSpPr>
          <p:cNvPr id="3" name="Text Placeholder 2">
            <a:extLst>
              <a:ext uri="{FF2B5EF4-FFF2-40B4-BE49-F238E27FC236}">
                <a16:creationId xmlns:a16="http://schemas.microsoft.com/office/drawing/2014/main" id="{6A9DB07C-960D-4B62-95C3-C68456B7202D}"/>
              </a:ext>
            </a:extLst>
          </p:cNvPr>
          <p:cNvSpPr>
            <a:spLocks noGrp="1"/>
          </p:cNvSpPr>
          <p:nvPr>
            <p:ph type="body" idx="13"/>
          </p:nvPr>
        </p:nvSpPr>
        <p:spPr>
          <a:xfrm>
            <a:off x="114300" y="456172"/>
            <a:ext cx="6515100" cy="777320"/>
          </a:xfrm>
        </p:spPr>
        <p:txBody>
          <a:bodyPr/>
          <a:lstStyle/>
          <a:p>
            <a:r>
              <a:rPr lang="en-US" dirty="0"/>
              <a:t>What might have caused this child to develop a protective shell? </a:t>
            </a:r>
          </a:p>
        </p:txBody>
      </p:sp>
      <p:pic>
        <p:nvPicPr>
          <p:cNvPr id="4" name="Picture 3" descr="A close up of text on a white background&#10;&#10;Description automatically generated">
            <a:extLst>
              <a:ext uri="{FF2B5EF4-FFF2-40B4-BE49-F238E27FC236}">
                <a16:creationId xmlns:a16="http://schemas.microsoft.com/office/drawing/2014/main" id="{665B3580-5915-4C69-A1F5-41794FC01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504950"/>
            <a:ext cx="3615104" cy="3339542"/>
          </a:xfrm>
          <a:prstGeom prst="rect">
            <a:avLst/>
          </a:prstGeom>
        </p:spPr>
      </p:pic>
    </p:spTree>
    <p:extLst>
      <p:ext uri="{BB962C8B-B14F-4D97-AF65-F5344CB8AC3E}">
        <p14:creationId xmlns:p14="http://schemas.microsoft.com/office/powerpoint/2010/main" val="1315603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E4CF34-D487-48DE-98C9-0A2CEE64E18D}"/>
              </a:ext>
            </a:extLst>
          </p:cNvPr>
          <p:cNvSpPr>
            <a:spLocks noGrp="1"/>
          </p:cNvSpPr>
          <p:nvPr>
            <p:ph type="body" idx="1"/>
          </p:nvPr>
        </p:nvSpPr>
        <p:spPr/>
        <p:txBody>
          <a:bodyPr/>
          <a:lstStyle/>
          <a:p>
            <a:endParaRPr lang="en-US" dirty="0"/>
          </a:p>
        </p:txBody>
      </p:sp>
      <p:sp>
        <p:nvSpPr>
          <p:cNvPr id="3" name="Text Placeholder 2">
            <a:extLst>
              <a:ext uri="{FF2B5EF4-FFF2-40B4-BE49-F238E27FC236}">
                <a16:creationId xmlns:a16="http://schemas.microsoft.com/office/drawing/2014/main" id="{8F9A6842-F56B-447B-8EDA-AC78564C22A6}"/>
              </a:ext>
            </a:extLst>
          </p:cNvPr>
          <p:cNvSpPr>
            <a:spLocks noGrp="1"/>
          </p:cNvSpPr>
          <p:nvPr>
            <p:ph type="body" idx="13"/>
          </p:nvPr>
        </p:nvSpPr>
        <p:spPr>
          <a:xfrm>
            <a:off x="114300" y="438154"/>
            <a:ext cx="6515100" cy="615138"/>
          </a:xfrm>
        </p:spPr>
        <p:txBody>
          <a:bodyPr/>
          <a:lstStyle/>
          <a:p>
            <a:endParaRPr lang="en-US" dirty="0"/>
          </a:p>
        </p:txBody>
      </p:sp>
      <p:pic>
        <p:nvPicPr>
          <p:cNvPr id="5" name="Picture 4">
            <a:extLst>
              <a:ext uri="{FF2B5EF4-FFF2-40B4-BE49-F238E27FC236}">
                <a16:creationId xmlns:a16="http://schemas.microsoft.com/office/drawing/2014/main" id="{FE3EF061-E49F-42A6-9341-FDEAE95C2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575" y="2562223"/>
            <a:ext cx="5010849" cy="19053"/>
          </a:xfrm>
          <a:prstGeom prst="rect">
            <a:avLst/>
          </a:prstGeom>
        </p:spPr>
      </p:pic>
      <p:pic>
        <p:nvPicPr>
          <p:cNvPr id="9" name="Picture 8" descr="A close up of a logo&#10;&#10;Description automatically generated">
            <a:extLst>
              <a:ext uri="{FF2B5EF4-FFF2-40B4-BE49-F238E27FC236}">
                <a16:creationId xmlns:a16="http://schemas.microsoft.com/office/drawing/2014/main" id="{43BE6C95-6603-4ABE-8CD0-B6C60F3C0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32" y="666750"/>
            <a:ext cx="4800600" cy="4004490"/>
          </a:xfrm>
          <a:prstGeom prst="rect">
            <a:avLst/>
          </a:prstGeom>
        </p:spPr>
      </p:pic>
    </p:spTree>
    <p:extLst>
      <p:ext uri="{BB962C8B-B14F-4D97-AF65-F5344CB8AC3E}">
        <p14:creationId xmlns:p14="http://schemas.microsoft.com/office/powerpoint/2010/main" val="1495747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E4CF34-D487-48DE-98C9-0A2CEE64E18D}"/>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FE3EF061-E49F-42A6-9341-FDEAE95C2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575" y="2562223"/>
            <a:ext cx="5010849" cy="19053"/>
          </a:xfrm>
          <a:prstGeom prst="rect">
            <a:avLst/>
          </a:prstGeom>
        </p:spPr>
      </p:pic>
      <p:pic>
        <p:nvPicPr>
          <p:cNvPr id="12" name="Picture 11" descr="A close up of a logo&#10;&#10;Description automatically generated">
            <a:extLst>
              <a:ext uri="{FF2B5EF4-FFF2-40B4-BE49-F238E27FC236}">
                <a16:creationId xmlns:a16="http://schemas.microsoft.com/office/drawing/2014/main" id="{2C90AD93-8E48-4E08-9402-8043F1367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69504"/>
            <a:ext cx="4800600" cy="400449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D8579823-083E-4070-ABAF-F7C85350AF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1" y="4437219"/>
            <a:ext cx="2819400" cy="682346"/>
          </a:xfrm>
          <a:prstGeom prst="rect">
            <a:avLst/>
          </a:prstGeom>
        </p:spPr>
      </p:pic>
      <p:sp>
        <p:nvSpPr>
          <p:cNvPr id="14" name="TextBox 13">
            <a:extLst>
              <a:ext uri="{FF2B5EF4-FFF2-40B4-BE49-F238E27FC236}">
                <a16:creationId xmlns:a16="http://schemas.microsoft.com/office/drawing/2014/main" id="{5786CC2B-B3ED-4488-B673-9949D72EE003}"/>
              </a:ext>
            </a:extLst>
          </p:cNvPr>
          <p:cNvSpPr txBox="1"/>
          <p:nvPr/>
        </p:nvSpPr>
        <p:spPr>
          <a:xfrm>
            <a:off x="152400" y="504801"/>
            <a:ext cx="3581400" cy="400110"/>
          </a:xfrm>
          <a:prstGeom prst="rect">
            <a:avLst/>
          </a:prstGeom>
          <a:noFill/>
        </p:spPr>
        <p:txBody>
          <a:bodyPr wrap="square" rtlCol="0">
            <a:spAutoFit/>
          </a:bodyPr>
          <a:lstStyle/>
          <a:p>
            <a:r>
              <a:rPr lang="en-US" sz="2000" b="1" dirty="0">
                <a:solidFill>
                  <a:schemeClr val="tx2"/>
                </a:solidFill>
              </a:rPr>
              <a:t>What’s happening here? </a:t>
            </a:r>
          </a:p>
        </p:txBody>
      </p:sp>
    </p:spTree>
    <p:extLst>
      <p:ext uri="{BB962C8B-B14F-4D97-AF65-F5344CB8AC3E}">
        <p14:creationId xmlns:p14="http://schemas.microsoft.com/office/powerpoint/2010/main" val="3923518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B7F860AA-5ED4-49AF-B2AC-857DDA454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916052">
            <a:off x="817663" y="1102009"/>
            <a:ext cx="3360904" cy="3056903"/>
          </a:xfrm>
          <a:prstGeom prst="rect">
            <a:avLst/>
          </a:prstGeom>
        </p:spPr>
      </p:pic>
      <p:sp>
        <p:nvSpPr>
          <p:cNvPr id="6" name="Oval 5">
            <a:extLst>
              <a:ext uri="{FF2B5EF4-FFF2-40B4-BE49-F238E27FC236}">
                <a16:creationId xmlns:a16="http://schemas.microsoft.com/office/drawing/2014/main" id="{067204D4-323F-455C-8610-A7CCEE1ECCFE}"/>
              </a:ext>
            </a:extLst>
          </p:cNvPr>
          <p:cNvSpPr/>
          <p:nvPr/>
        </p:nvSpPr>
        <p:spPr>
          <a:xfrm rot="18912320">
            <a:off x="2602867" y="3343886"/>
            <a:ext cx="1581845" cy="46985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2410948A-0B6C-45FD-927A-0A217E7416FD}"/>
              </a:ext>
            </a:extLst>
          </p:cNvPr>
          <p:cNvSpPr/>
          <p:nvPr/>
        </p:nvSpPr>
        <p:spPr>
          <a:xfrm>
            <a:off x="2895600" y="3611217"/>
            <a:ext cx="662609" cy="231913"/>
          </a:xfrm>
          <a:custGeom>
            <a:avLst/>
            <a:gdLst>
              <a:gd name="connsiteX0" fmla="*/ 0 w 523461"/>
              <a:gd name="connsiteY0" fmla="*/ 231913 h 231913"/>
              <a:gd name="connsiteX1" fmla="*/ 19878 w 523461"/>
              <a:gd name="connsiteY1" fmla="*/ 192157 h 231913"/>
              <a:gd name="connsiteX2" fmla="*/ 26504 w 523461"/>
              <a:gd name="connsiteY2" fmla="*/ 172279 h 231913"/>
              <a:gd name="connsiteX3" fmla="*/ 46382 w 523461"/>
              <a:gd name="connsiteY3" fmla="*/ 145774 h 231913"/>
              <a:gd name="connsiteX4" fmla="*/ 72887 w 523461"/>
              <a:gd name="connsiteY4" fmla="*/ 99392 h 231913"/>
              <a:gd name="connsiteX5" fmla="*/ 99391 w 523461"/>
              <a:gd name="connsiteY5" fmla="*/ 145774 h 231913"/>
              <a:gd name="connsiteX6" fmla="*/ 112643 w 523461"/>
              <a:gd name="connsiteY6" fmla="*/ 172279 h 231913"/>
              <a:gd name="connsiteX7" fmla="*/ 119269 w 523461"/>
              <a:gd name="connsiteY7" fmla="*/ 192157 h 231913"/>
              <a:gd name="connsiteX8" fmla="*/ 139148 w 523461"/>
              <a:gd name="connsiteY8" fmla="*/ 172279 h 231913"/>
              <a:gd name="connsiteX9" fmla="*/ 159026 w 523461"/>
              <a:gd name="connsiteY9" fmla="*/ 159026 h 231913"/>
              <a:gd name="connsiteX10" fmla="*/ 212035 w 523461"/>
              <a:gd name="connsiteY10" fmla="*/ 112644 h 231913"/>
              <a:gd name="connsiteX11" fmla="*/ 258417 w 523461"/>
              <a:gd name="connsiteY11" fmla="*/ 79513 h 231913"/>
              <a:gd name="connsiteX12" fmla="*/ 278295 w 523461"/>
              <a:gd name="connsiteY12" fmla="*/ 59635 h 231913"/>
              <a:gd name="connsiteX13" fmla="*/ 304800 w 523461"/>
              <a:gd name="connsiteY13" fmla="*/ 39757 h 231913"/>
              <a:gd name="connsiteX14" fmla="*/ 324678 w 523461"/>
              <a:gd name="connsiteY14" fmla="*/ 26505 h 231913"/>
              <a:gd name="connsiteX15" fmla="*/ 351182 w 523461"/>
              <a:gd name="connsiteY15" fmla="*/ 13253 h 231913"/>
              <a:gd name="connsiteX16" fmla="*/ 364435 w 523461"/>
              <a:gd name="connsiteY16" fmla="*/ 0 h 231913"/>
              <a:gd name="connsiteX17" fmla="*/ 371061 w 523461"/>
              <a:gd name="connsiteY17" fmla="*/ 172279 h 231913"/>
              <a:gd name="connsiteX18" fmla="*/ 384313 w 523461"/>
              <a:gd name="connsiteY18" fmla="*/ 145774 h 231913"/>
              <a:gd name="connsiteX19" fmla="*/ 404191 w 523461"/>
              <a:gd name="connsiteY19" fmla="*/ 112644 h 231913"/>
              <a:gd name="connsiteX20" fmla="*/ 437322 w 523461"/>
              <a:gd name="connsiteY20" fmla="*/ 86140 h 231913"/>
              <a:gd name="connsiteX21" fmla="*/ 450574 w 523461"/>
              <a:gd name="connsiteY21" fmla="*/ 66261 h 231913"/>
              <a:gd name="connsiteX22" fmla="*/ 496956 w 523461"/>
              <a:gd name="connsiteY22" fmla="*/ 33131 h 231913"/>
              <a:gd name="connsiteX23" fmla="*/ 510209 w 523461"/>
              <a:gd name="connsiteY23" fmla="*/ 46383 h 231913"/>
              <a:gd name="connsiteX24" fmla="*/ 523461 w 523461"/>
              <a:gd name="connsiteY24" fmla="*/ 99392 h 23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3461" h="231913">
                <a:moveTo>
                  <a:pt x="0" y="231913"/>
                </a:moveTo>
                <a:cubicBezTo>
                  <a:pt x="6626" y="218661"/>
                  <a:pt x="13861" y="205696"/>
                  <a:pt x="19878" y="192157"/>
                </a:cubicBezTo>
                <a:cubicBezTo>
                  <a:pt x="22715" y="185775"/>
                  <a:pt x="23039" y="178343"/>
                  <a:pt x="26504" y="172279"/>
                </a:cubicBezTo>
                <a:cubicBezTo>
                  <a:pt x="31983" y="162690"/>
                  <a:pt x="39963" y="154761"/>
                  <a:pt x="46382" y="145774"/>
                </a:cubicBezTo>
                <a:cubicBezTo>
                  <a:pt x="61995" y="123915"/>
                  <a:pt x="59942" y="125282"/>
                  <a:pt x="72887" y="99392"/>
                </a:cubicBezTo>
                <a:cubicBezTo>
                  <a:pt x="107098" y="122199"/>
                  <a:pt x="84185" y="100157"/>
                  <a:pt x="99391" y="145774"/>
                </a:cubicBezTo>
                <a:cubicBezTo>
                  <a:pt x="102515" y="155145"/>
                  <a:pt x="108752" y="163200"/>
                  <a:pt x="112643" y="172279"/>
                </a:cubicBezTo>
                <a:cubicBezTo>
                  <a:pt x="115394" y="178699"/>
                  <a:pt x="117060" y="185531"/>
                  <a:pt x="119269" y="192157"/>
                </a:cubicBezTo>
                <a:cubicBezTo>
                  <a:pt x="125895" y="185531"/>
                  <a:pt x="131949" y="178278"/>
                  <a:pt x="139148" y="172279"/>
                </a:cubicBezTo>
                <a:cubicBezTo>
                  <a:pt x="145266" y="167181"/>
                  <a:pt x="153395" y="164657"/>
                  <a:pt x="159026" y="159026"/>
                </a:cubicBezTo>
                <a:cubicBezTo>
                  <a:pt x="208035" y="110016"/>
                  <a:pt x="161472" y="137925"/>
                  <a:pt x="212035" y="112644"/>
                </a:cubicBezTo>
                <a:cubicBezTo>
                  <a:pt x="263718" y="60961"/>
                  <a:pt x="197368" y="123121"/>
                  <a:pt x="258417" y="79513"/>
                </a:cubicBezTo>
                <a:cubicBezTo>
                  <a:pt x="266042" y="74066"/>
                  <a:pt x="271180" y="65733"/>
                  <a:pt x="278295" y="59635"/>
                </a:cubicBezTo>
                <a:cubicBezTo>
                  <a:pt x="286680" y="52448"/>
                  <a:pt x="295813" y="46176"/>
                  <a:pt x="304800" y="39757"/>
                </a:cubicBezTo>
                <a:cubicBezTo>
                  <a:pt x="311280" y="35128"/>
                  <a:pt x="317764" y="30456"/>
                  <a:pt x="324678" y="26505"/>
                </a:cubicBezTo>
                <a:cubicBezTo>
                  <a:pt x="333254" y="21604"/>
                  <a:pt x="342963" y="18732"/>
                  <a:pt x="351182" y="13253"/>
                </a:cubicBezTo>
                <a:cubicBezTo>
                  <a:pt x="356380" y="9787"/>
                  <a:pt x="360017" y="4418"/>
                  <a:pt x="364435" y="0"/>
                </a:cubicBezTo>
                <a:cubicBezTo>
                  <a:pt x="366644" y="57426"/>
                  <a:pt x="363296" y="115337"/>
                  <a:pt x="371061" y="172279"/>
                </a:cubicBezTo>
                <a:cubicBezTo>
                  <a:pt x="372396" y="182066"/>
                  <a:pt x="379516" y="154409"/>
                  <a:pt x="384313" y="145774"/>
                </a:cubicBezTo>
                <a:cubicBezTo>
                  <a:pt x="390567" y="134516"/>
                  <a:pt x="395635" y="122270"/>
                  <a:pt x="404191" y="112644"/>
                </a:cubicBezTo>
                <a:cubicBezTo>
                  <a:pt x="413587" y="102074"/>
                  <a:pt x="427322" y="96140"/>
                  <a:pt x="437322" y="86140"/>
                </a:cubicBezTo>
                <a:cubicBezTo>
                  <a:pt x="442953" y="80509"/>
                  <a:pt x="444943" y="71892"/>
                  <a:pt x="450574" y="66261"/>
                </a:cubicBezTo>
                <a:cubicBezTo>
                  <a:pt x="458792" y="58043"/>
                  <a:pt x="485670" y="40655"/>
                  <a:pt x="496956" y="33131"/>
                </a:cubicBezTo>
                <a:cubicBezTo>
                  <a:pt x="501374" y="37548"/>
                  <a:pt x="507889" y="40583"/>
                  <a:pt x="510209" y="46383"/>
                </a:cubicBezTo>
                <a:cubicBezTo>
                  <a:pt x="516973" y="63294"/>
                  <a:pt x="523461" y="99392"/>
                  <a:pt x="523461" y="99392"/>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9" name="Freeform: Shape 8">
            <a:extLst>
              <a:ext uri="{FF2B5EF4-FFF2-40B4-BE49-F238E27FC236}">
                <a16:creationId xmlns:a16="http://schemas.microsoft.com/office/drawing/2014/main" id="{A966E0B3-EC9A-4DC4-8EE5-3678B1190FB8}"/>
              </a:ext>
            </a:extLst>
          </p:cNvPr>
          <p:cNvSpPr/>
          <p:nvPr/>
        </p:nvSpPr>
        <p:spPr>
          <a:xfrm rot="5850957">
            <a:off x="3512785" y="3284401"/>
            <a:ext cx="393649" cy="187490"/>
          </a:xfrm>
          <a:custGeom>
            <a:avLst/>
            <a:gdLst>
              <a:gd name="connsiteX0" fmla="*/ 0 w 523461"/>
              <a:gd name="connsiteY0" fmla="*/ 231913 h 231913"/>
              <a:gd name="connsiteX1" fmla="*/ 19878 w 523461"/>
              <a:gd name="connsiteY1" fmla="*/ 192157 h 231913"/>
              <a:gd name="connsiteX2" fmla="*/ 26504 w 523461"/>
              <a:gd name="connsiteY2" fmla="*/ 172279 h 231913"/>
              <a:gd name="connsiteX3" fmla="*/ 46382 w 523461"/>
              <a:gd name="connsiteY3" fmla="*/ 145774 h 231913"/>
              <a:gd name="connsiteX4" fmla="*/ 72887 w 523461"/>
              <a:gd name="connsiteY4" fmla="*/ 99392 h 231913"/>
              <a:gd name="connsiteX5" fmla="*/ 99391 w 523461"/>
              <a:gd name="connsiteY5" fmla="*/ 145774 h 231913"/>
              <a:gd name="connsiteX6" fmla="*/ 112643 w 523461"/>
              <a:gd name="connsiteY6" fmla="*/ 172279 h 231913"/>
              <a:gd name="connsiteX7" fmla="*/ 119269 w 523461"/>
              <a:gd name="connsiteY7" fmla="*/ 192157 h 231913"/>
              <a:gd name="connsiteX8" fmla="*/ 139148 w 523461"/>
              <a:gd name="connsiteY8" fmla="*/ 172279 h 231913"/>
              <a:gd name="connsiteX9" fmla="*/ 159026 w 523461"/>
              <a:gd name="connsiteY9" fmla="*/ 159026 h 231913"/>
              <a:gd name="connsiteX10" fmla="*/ 212035 w 523461"/>
              <a:gd name="connsiteY10" fmla="*/ 112644 h 231913"/>
              <a:gd name="connsiteX11" fmla="*/ 258417 w 523461"/>
              <a:gd name="connsiteY11" fmla="*/ 79513 h 231913"/>
              <a:gd name="connsiteX12" fmla="*/ 278295 w 523461"/>
              <a:gd name="connsiteY12" fmla="*/ 59635 h 231913"/>
              <a:gd name="connsiteX13" fmla="*/ 304800 w 523461"/>
              <a:gd name="connsiteY13" fmla="*/ 39757 h 231913"/>
              <a:gd name="connsiteX14" fmla="*/ 324678 w 523461"/>
              <a:gd name="connsiteY14" fmla="*/ 26505 h 231913"/>
              <a:gd name="connsiteX15" fmla="*/ 351182 w 523461"/>
              <a:gd name="connsiteY15" fmla="*/ 13253 h 231913"/>
              <a:gd name="connsiteX16" fmla="*/ 364435 w 523461"/>
              <a:gd name="connsiteY16" fmla="*/ 0 h 231913"/>
              <a:gd name="connsiteX17" fmla="*/ 371061 w 523461"/>
              <a:gd name="connsiteY17" fmla="*/ 172279 h 231913"/>
              <a:gd name="connsiteX18" fmla="*/ 384313 w 523461"/>
              <a:gd name="connsiteY18" fmla="*/ 145774 h 231913"/>
              <a:gd name="connsiteX19" fmla="*/ 404191 w 523461"/>
              <a:gd name="connsiteY19" fmla="*/ 112644 h 231913"/>
              <a:gd name="connsiteX20" fmla="*/ 437322 w 523461"/>
              <a:gd name="connsiteY20" fmla="*/ 86140 h 231913"/>
              <a:gd name="connsiteX21" fmla="*/ 450574 w 523461"/>
              <a:gd name="connsiteY21" fmla="*/ 66261 h 231913"/>
              <a:gd name="connsiteX22" fmla="*/ 496956 w 523461"/>
              <a:gd name="connsiteY22" fmla="*/ 33131 h 231913"/>
              <a:gd name="connsiteX23" fmla="*/ 510209 w 523461"/>
              <a:gd name="connsiteY23" fmla="*/ 46383 h 231913"/>
              <a:gd name="connsiteX24" fmla="*/ 523461 w 523461"/>
              <a:gd name="connsiteY24" fmla="*/ 99392 h 23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3461" h="231913">
                <a:moveTo>
                  <a:pt x="0" y="231913"/>
                </a:moveTo>
                <a:cubicBezTo>
                  <a:pt x="6626" y="218661"/>
                  <a:pt x="13861" y="205696"/>
                  <a:pt x="19878" y="192157"/>
                </a:cubicBezTo>
                <a:cubicBezTo>
                  <a:pt x="22715" y="185775"/>
                  <a:pt x="23039" y="178343"/>
                  <a:pt x="26504" y="172279"/>
                </a:cubicBezTo>
                <a:cubicBezTo>
                  <a:pt x="31983" y="162690"/>
                  <a:pt x="39963" y="154761"/>
                  <a:pt x="46382" y="145774"/>
                </a:cubicBezTo>
                <a:cubicBezTo>
                  <a:pt x="61995" y="123915"/>
                  <a:pt x="59942" y="125282"/>
                  <a:pt x="72887" y="99392"/>
                </a:cubicBezTo>
                <a:cubicBezTo>
                  <a:pt x="107098" y="122199"/>
                  <a:pt x="84185" y="100157"/>
                  <a:pt x="99391" y="145774"/>
                </a:cubicBezTo>
                <a:cubicBezTo>
                  <a:pt x="102515" y="155145"/>
                  <a:pt x="108752" y="163200"/>
                  <a:pt x="112643" y="172279"/>
                </a:cubicBezTo>
                <a:cubicBezTo>
                  <a:pt x="115394" y="178699"/>
                  <a:pt x="117060" y="185531"/>
                  <a:pt x="119269" y="192157"/>
                </a:cubicBezTo>
                <a:cubicBezTo>
                  <a:pt x="125895" y="185531"/>
                  <a:pt x="131949" y="178278"/>
                  <a:pt x="139148" y="172279"/>
                </a:cubicBezTo>
                <a:cubicBezTo>
                  <a:pt x="145266" y="167181"/>
                  <a:pt x="153395" y="164657"/>
                  <a:pt x="159026" y="159026"/>
                </a:cubicBezTo>
                <a:cubicBezTo>
                  <a:pt x="208035" y="110016"/>
                  <a:pt x="161472" y="137925"/>
                  <a:pt x="212035" y="112644"/>
                </a:cubicBezTo>
                <a:cubicBezTo>
                  <a:pt x="263718" y="60961"/>
                  <a:pt x="197368" y="123121"/>
                  <a:pt x="258417" y="79513"/>
                </a:cubicBezTo>
                <a:cubicBezTo>
                  <a:pt x="266042" y="74066"/>
                  <a:pt x="271180" y="65733"/>
                  <a:pt x="278295" y="59635"/>
                </a:cubicBezTo>
                <a:cubicBezTo>
                  <a:pt x="286680" y="52448"/>
                  <a:pt x="295813" y="46176"/>
                  <a:pt x="304800" y="39757"/>
                </a:cubicBezTo>
                <a:cubicBezTo>
                  <a:pt x="311280" y="35128"/>
                  <a:pt x="317764" y="30456"/>
                  <a:pt x="324678" y="26505"/>
                </a:cubicBezTo>
                <a:cubicBezTo>
                  <a:pt x="333254" y="21604"/>
                  <a:pt x="342963" y="18732"/>
                  <a:pt x="351182" y="13253"/>
                </a:cubicBezTo>
                <a:cubicBezTo>
                  <a:pt x="356380" y="9787"/>
                  <a:pt x="360017" y="4418"/>
                  <a:pt x="364435" y="0"/>
                </a:cubicBezTo>
                <a:cubicBezTo>
                  <a:pt x="366644" y="57426"/>
                  <a:pt x="363296" y="115337"/>
                  <a:pt x="371061" y="172279"/>
                </a:cubicBezTo>
                <a:cubicBezTo>
                  <a:pt x="372396" y="182066"/>
                  <a:pt x="379516" y="154409"/>
                  <a:pt x="384313" y="145774"/>
                </a:cubicBezTo>
                <a:cubicBezTo>
                  <a:pt x="390567" y="134516"/>
                  <a:pt x="395635" y="122270"/>
                  <a:pt x="404191" y="112644"/>
                </a:cubicBezTo>
                <a:cubicBezTo>
                  <a:pt x="413587" y="102074"/>
                  <a:pt x="427322" y="96140"/>
                  <a:pt x="437322" y="86140"/>
                </a:cubicBezTo>
                <a:cubicBezTo>
                  <a:pt x="442953" y="80509"/>
                  <a:pt x="444943" y="71892"/>
                  <a:pt x="450574" y="66261"/>
                </a:cubicBezTo>
                <a:cubicBezTo>
                  <a:pt x="458792" y="58043"/>
                  <a:pt x="485670" y="40655"/>
                  <a:pt x="496956" y="33131"/>
                </a:cubicBezTo>
                <a:cubicBezTo>
                  <a:pt x="501374" y="37548"/>
                  <a:pt x="507889" y="40583"/>
                  <a:pt x="510209" y="46383"/>
                </a:cubicBezTo>
                <a:cubicBezTo>
                  <a:pt x="516973" y="63294"/>
                  <a:pt x="523461" y="99392"/>
                  <a:pt x="523461" y="99392"/>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 name="Freeform: Shape 9">
            <a:extLst>
              <a:ext uri="{FF2B5EF4-FFF2-40B4-BE49-F238E27FC236}">
                <a16:creationId xmlns:a16="http://schemas.microsoft.com/office/drawing/2014/main" id="{AD18CA0E-3A97-4F3B-BD79-1822A8E53ABD}"/>
              </a:ext>
            </a:extLst>
          </p:cNvPr>
          <p:cNvSpPr/>
          <p:nvPr/>
        </p:nvSpPr>
        <p:spPr>
          <a:xfrm rot="2478975">
            <a:off x="3288110" y="3333100"/>
            <a:ext cx="333271" cy="189372"/>
          </a:xfrm>
          <a:custGeom>
            <a:avLst/>
            <a:gdLst>
              <a:gd name="connsiteX0" fmla="*/ 0 w 523461"/>
              <a:gd name="connsiteY0" fmla="*/ 231913 h 231913"/>
              <a:gd name="connsiteX1" fmla="*/ 19878 w 523461"/>
              <a:gd name="connsiteY1" fmla="*/ 192157 h 231913"/>
              <a:gd name="connsiteX2" fmla="*/ 26504 w 523461"/>
              <a:gd name="connsiteY2" fmla="*/ 172279 h 231913"/>
              <a:gd name="connsiteX3" fmla="*/ 46382 w 523461"/>
              <a:gd name="connsiteY3" fmla="*/ 145774 h 231913"/>
              <a:gd name="connsiteX4" fmla="*/ 72887 w 523461"/>
              <a:gd name="connsiteY4" fmla="*/ 99392 h 231913"/>
              <a:gd name="connsiteX5" fmla="*/ 99391 w 523461"/>
              <a:gd name="connsiteY5" fmla="*/ 145774 h 231913"/>
              <a:gd name="connsiteX6" fmla="*/ 112643 w 523461"/>
              <a:gd name="connsiteY6" fmla="*/ 172279 h 231913"/>
              <a:gd name="connsiteX7" fmla="*/ 119269 w 523461"/>
              <a:gd name="connsiteY7" fmla="*/ 192157 h 231913"/>
              <a:gd name="connsiteX8" fmla="*/ 139148 w 523461"/>
              <a:gd name="connsiteY8" fmla="*/ 172279 h 231913"/>
              <a:gd name="connsiteX9" fmla="*/ 159026 w 523461"/>
              <a:gd name="connsiteY9" fmla="*/ 159026 h 231913"/>
              <a:gd name="connsiteX10" fmla="*/ 212035 w 523461"/>
              <a:gd name="connsiteY10" fmla="*/ 112644 h 231913"/>
              <a:gd name="connsiteX11" fmla="*/ 258417 w 523461"/>
              <a:gd name="connsiteY11" fmla="*/ 79513 h 231913"/>
              <a:gd name="connsiteX12" fmla="*/ 278295 w 523461"/>
              <a:gd name="connsiteY12" fmla="*/ 59635 h 231913"/>
              <a:gd name="connsiteX13" fmla="*/ 304800 w 523461"/>
              <a:gd name="connsiteY13" fmla="*/ 39757 h 231913"/>
              <a:gd name="connsiteX14" fmla="*/ 324678 w 523461"/>
              <a:gd name="connsiteY14" fmla="*/ 26505 h 231913"/>
              <a:gd name="connsiteX15" fmla="*/ 351182 w 523461"/>
              <a:gd name="connsiteY15" fmla="*/ 13253 h 231913"/>
              <a:gd name="connsiteX16" fmla="*/ 364435 w 523461"/>
              <a:gd name="connsiteY16" fmla="*/ 0 h 231913"/>
              <a:gd name="connsiteX17" fmla="*/ 371061 w 523461"/>
              <a:gd name="connsiteY17" fmla="*/ 172279 h 231913"/>
              <a:gd name="connsiteX18" fmla="*/ 384313 w 523461"/>
              <a:gd name="connsiteY18" fmla="*/ 145774 h 231913"/>
              <a:gd name="connsiteX19" fmla="*/ 404191 w 523461"/>
              <a:gd name="connsiteY19" fmla="*/ 112644 h 231913"/>
              <a:gd name="connsiteX20" fmla="*/ 437322 w 523461"/>
              <a:gd name="connsiteY20" fmla="*/ 86140 h 231913"/>
              <a:gd name="connsiteX21" fmla="*/ 450574 w 523461"/>
              <a:gd name="connsiteY21" fmla="*/ 66261 h 231913"/>
              <a:gd name="connsiteX22" fmla="*/ 496956 w 523461"/>
              <a:gd name="connsiteY22" fmla="*/ 33131 h 231913"/>
              <a:gd name="connsiteX23" fmla="*/ 510209 w 523461"/>
              <a:gd name="connsiteY23" fmla="*/ 46383 h 231913"/>
              <a:gd name="connsiteX24" fmla="*/ 523461 w 523461"/>
              <a:gd name="connsiteY24" fmla="*/ 99392 h 23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3461" h="231913">
                <a:moveTo>
                  <a:pt x="0" y="231913"/>
                </a:moveTo>
                <a:cubicBezTo>
                  <a:pt x="6626" y="218661"/>
                  <a:pt x="13861" y="205696"/>
                  <a:pt x="19878" y="192157"/>
                </a:cubicBezTo>
                <a:cubicBezTo>
                  <a:pt x="22715" y="185775"/>
                  <a:pt x="23039" y="178343"/>
                  <a:pt x="26504" y="172279"/>
                </a:cubicBezTo>
                <a:cubicBezTo>
                  <a:pt x="31983" y="162690"/>
                  <a:pt x="39963" y="154761"/>
                  <a:pt x="46382" y="145774"/>
                </a:cubicBezTo>
                <a:cubicBezTo>
                  <a:pt x="61995" y="123915"/>
                  <a:pt x="59942" y="125282"/>
                  <a:pt x="72887" y="99392"/>
                </a:cubicBezTo>
                <a:cubicBezTo>
                  <a:pt x="107098" y="122199"/>
                  <a:pt x="84185" y="100157"/>
                  <a:pt x="99391" y="145774"/>
                </a:cubicBezTo>
                <a:cubicBezTo>
                  <a:pt x="102515" y="155145"/>
                  <a:pt x="108752" y="163200"/>
                  <a:pt x="112643" y="172279"/>
                </a:cubicBezTo>
                <a:cubicBezTo>
                  <a:pt x="115394" y="178699"/>
                  <a:pt x="117060" y="185531"/>
                  <a:pt x="119269" y="192157"/>
                </a:cubicBezTo>
                <a:cubicBezTo>
                  <a:pt x="125895" y="185531"/>
                  <a:pt x="131949" y="178278"/>
                  <a:pt x="139148" y="172279"/>
                </a:cubicBezTo>
                <a:cubicBezTo>
                  <a:pt x="145266" y="167181"/>
                  <a:pt x="153395" y="164657"/>
                  <a:pt x="159026" y="159026"/>
                </a:cubicBezTo>
                <a:cubicBezTo>
                  <a:pt x="208035" y="110016"/>
                  <a:pt x="161472" y="137925"/>
                  <a:pt x="212035" y="112644"/>
                </a:cubicBezTo>
                <a:cubicBezTo>
                  <a:pt x="263718" y="60961"/>
                  <a:pt x="197368" y="123121"/>
                  <a:pt x="258417" y="79513"/>
                </a:cubicBezTo>
                <a:cubicBezTo>
                  <a:pt x="266042" y="74066"/>
                  <a:pt x="271180" y="65733"/>
                  <a:pt x="278295" y="59635"/>
                </a:cubicBezTo>
                <a:cubicBezTo>
                  <a:pt x="286680" y="52448"/>
                  <a:pt x="295813" y="46176"/>
                  <a:pt x="304800" y="39757"/>
                </a:cubicBezTo>
                <a:cubicBezTo>
                  <a:pt x="311280" y="35128"/>
                  <a:pt x="317764" y="30456"/>
                  <a:pt x="324678" y="26505"/>
                </a:cubicBezTo>
                <a:cubicBezTo>
                  <a:pt x="333254" y="21604"/>
                  <a:pt x="342963" y="18732"/>
                  <a:pt x="351182" y="13253"/>
                </a:cubicBezTo>
                <a:cubicBezTo>
                  <a:pt x="356380" y="9787"/>
                  <a:pt x="360017" y="4418"/>
                  <a:pt x="364435" y="0"/>
                </a:cubicBezTo>
                <a:cubicBezTo>
                  <a:pt x="366644" y="57426"/>
                  <a:pt x="363296" y="115337"/>
                  <a:pt x="371061" y="172279"/>
                </a:cubicBezTo>
                <a:cubicBezTo>
                  <a:pt x="372396" y="182066"/>
                  <a:pt x="379516" y="154409"/>
                  <a:pt x="384313" y="145774"/>
                </a:cubicBezTo>
                <a:cubicBezTo>
                  <a:pt x="390567" y="134516"/>
                  <a:pt x="395635" y="122270"/>
                  <a:pt x="404191" y="112644"/>
                </a:cubicBezTo>
                <a:cubicBezTo>
                  <a:pt x="413587" y="102074"/>
                  <a:pt x="427322" y="96140"/>
                  <a:pt x="437322" y="86140"/>
                </a:cubicBezTo>
                <a:cubicBezTo>
                  <a:pt x="442953" y="80509"/>
                  <a:pt x="444943" y="71892"/>
                  <a:pt x="450574" y="66261"/>
                </a:cubicBezTo>
                <a:cubicBezTo>
                  <a:pt x="458792" y="58043"/>
                  <a:pt x="485670" y="40655"/>
                  <a:pt x="496956" y="33131"/>
                </a:cubicBezTo>
                <a:cubicBezTo>
                  <a:pt x="501374" y="37548"/>
                  <a:pt x="507889" y="40583"/>
                  <a:pt x="510209" y="46383"/>
                </a:cubicBezTo>
                <a:cubicBezTo>
                  <a:pt x="516973" y="63294"/>
                  <a:pt x="523461" y="99392"/>
                  <a:pt x="523461" y="99392"/>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42066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A60A2988-BE14-4248-9988-53AE88095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399" y="1504950"/>
            <a:ext cx="2422793" cy="2699218"/>
          </a:xfrm>
          <a:prstGeom prst="rect">
            <a:avLst/>
          </a:prstGeom>
        </p:spPr>
      </p:pic>
    </p:spTree>
    <p:extLst>
      <p:ext uri="{BB962C8B-B14F-4D97-AF65-F5344CB8AC3E}">
        <p14:creationId xmlns:p14="http://schemas.microsoft.com/office/powerpoint/2010/main" val="3957787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6D132B7B-52A7-49FE-979C-BF76FE276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679" y="3067308"/>
            <a:ext cx="1671935" cy="1862693"/>
          </a:xfrm>
          <a:prstGeom prst="rect">
            <a:avLst/>
          </a:prstGeom>
        </p:spPr>
      </p:pic>
      <p:pic>
        <p:nvPicPr>
          <p:cNvPr id="4" name="Picture 3" descr="A picture containing glass, container, cup&#10;&#10;Description automatically generated">
            <a:extLst>
              <a:ext uri="{FF2B5EF4-FFF2-40B4-BE49-F238E27FC236}">
                <a16:creationId xmlns:a16="http://schemas.microsoft.com/office/drawing/2014/main" id="{7D80F65E-68F9-4D5A-BCF9-D45D50827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98" y="2571750"/>
            <a:ext cx="1295400" cy="1644419"/>
          </a:xfrm>
          <a:prstGeom prst="rect">
            <a:avLst/>
          </a:prstGeom>
        </p:spPr>
      </p:pic>
      <p:pic>
        <p:nvPicPr>
          <p:cNvPr id="10" name="Picture 9" descr="A picture containing glass, container, cup&#10;&#10;Description automatically generated">
            <a:extLst>
              <a:ext uri="{FF2B5EF4-FFF2-40B4-BE49-F238E27FC236}">
                <a16:creationId xmlns:a16="http://schemas.microsoft.com/office/drawing/2014/main" id="{CA9F89F3-C3C9-417F-B272-C73398073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270" y="737587"/>
            <a:ext cx="1295400" cy="1644419"/>
          </a:xfrm>
          <a:prstGeom prst="rect">
            <a:avLst/>
          </a:prstGeom>
        </p:spPr>
      </p:pic>
      <p:pic>
        <p:nvPicPr>
          <p:cNvPr id="11" name="Picture 10" descr="A picture containing glass, container, cup&#10;&#10;Description automatically generated">
            <a:extLst>
              <a:ext uri="{FF2B5EF4-FFF2-40B4-BE49-F238E27FC236}">
                <a16:creationId xmlns:a16="http://schemas.microsoft.com/office/drawing/2014/main" id="{A01B69AF-EFD5-42F2-97A2-7F3408ACA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328" y="431774"/>
            <a:ext cx="1295400" cy="1644419"/>
          </a:xfrm>
          <a:prstGeom prst="rect">
            <a:avLst/>
          </a:prstGeom>
        </p:spPr>
      </p:pic>
      <p:pic>
        <p:nvPicPr>
          <p:cNvPr id="12" name="Picture 11" descr="A picture containing glass, container, cup&#10;&#10;Description automatically generated">
            <a:extLst>
              <a:ext uri="{FF2B5EF4-FFF2-40B4-BE49-F238E27FC236}">
                <a16:creationId xmlns:a16="http://schemas.microsoft.com/office/drawing/2014/main" id="{562BDD14-CA3A-422F-A6F2-0F75E92D3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915" y="431774"/>
            <a:ext cx="1295400" cy="1644419"/>
          </a:xfrm>
          <a:prstGeom prst="rect">
            <a:avLst/>
          </a:prstGeom>
        </p:spPr>
      </p:pic>
      <p:pic>
        <p:nvPicPr>
          <p:cNvPr id="13" name="Picture 12" descr="A picture containing glass, container, cup&#10;&#10;Description automatically generated">
            <a:extLst>
              <a:ext uri="{FF2B5EF4-FFF2-40B4-BE49-F238E27FC236}">
                <a16:creationId xmlns:a16="http://schemas.microsoft.com/office/drawing/2014/main" id="{B0A3C1FE-16BA-4065-B431-AECB9ABCC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102" y="2628579"/>
            <a:ext cx="1295400" cy="1644419"/>
          </a:xfrm>
          <a:prstGeom prst="rect">
            <a:avLst/>
          </a:prstGeom>
        </p:spPr>
      </p:pic>
      <p:pic>
        <p:nvPicPr>
          <p:cNvPr id="14" name="Picture 13" descr="A picture containing glass, container, cup&#10;&#10;Description automatically generated">
            <a:extLst>
              <a:ext uri="{FF2B5EF4-FFF2-40B4-BE49-F238E27FC236}">
                <a16:creationId xmlns:a16="http://schemas.microsoft.com/office/drawing/2014/main" id="{3148E10E-05B2-41BB-A180-2EB520F4B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113" y="791562"/>
            <a:ext cx="1295400" cy="1644419"/>
          </a:xfrm>
          <a:prstGeom prst="rect">
            <a:avLst/>
          </a:prstGeom>
        </p:spPr>
      </p:pic>
      <p:sp>
        <p:nvSpPr>
          <p:cNvPr id="15" name="TextBox 14">
            <a:extLst>
              <a:ext uri="{FF2B5EF4-FFF2-40B4-BE49-F238E27FC236}">
                <a16:creationId xmlns:a16="http://schemas.microsoft.com/office/drawing/2014/main" id="{92D405CE-4D94-4C2A-B9F5-7782C3616E43}"/>
              </a:ext>
            </a:extLst>
          </p:cNvPr>
          <p:cNvSpPr txBox="1"/>
          <p:nvPr/>
        </p:nvSpPr>
        <p:spPr>
          <a:xfrm>
            <a:off x="818856" y="3405808"/>
            <a:ext cx="1018228" cy="369332"/>
          </a:xfrm>
          <a:prstGeom prst="rect">
            <a:avLst/>
          </a:prstGeom>
          <a:noFill/>
        </p:spPr>
        <p:txBody>
          <a:bodyPr wrap="square" rtlCol="0">
            <a:spAutoFit/>
          </a:bodyPr>
          <a:lstStyle/>
          <a:p>
            <a:r>
              <a:rPr lang="en-US" b="1" dirty="0"/>
              <a:t>Family </a:t>
            </a:r>
            <a:r>
              <a:rPr lang="en-US" sz="1600" b="1" dirty="0"/>
              <a:t> </a:t>
            </a:r>
          </a:p>
        </p:txBody>
      </p:sp>
      <p:sp>
        <p:nvSpPr>
          <p:cNvPr id="16" name="TextBox 15">
            <a:extLst>
              <a:ext uri="{FF2B5EF4-FFF2-40B4-BE49-F238E27FC236}">
                <a16:creationId xmlns:a16="http://schemas.microsoft.com/office/drawing/2014/main" id="{4D7E4CAF-0DF8-470C-9CCC-C785D75242AC}"/>
              </a:ext>
            </a:extLst>
          </p:cNvPr>
          <p:cNvSpPr txBox="1"/>
          <p:nvPr/>
        </p:nvSpPr>
        <p:spPr>
          <a:xfrm>
            <a:off x="2282094" y="1144299"/>
            <a:ext cx="825867" cy="646331"/>
          </a:xfrm>
          <a:prstGeom prst="rect">
            <a:avLst/>
          </a:prstGeom>
          <a:noFill/>
        </p:spPr>
        <p:txBody>
          <a:bodyPr wrap="none" rtlCol="0">
            <a:spAutoFit/>
          </a:bodyPr>
          <a:lstStyle/>
          <a:p>
            <a:r>
              <a:rPr lang="en-US" b="1" dirty="0"/>
              <a:t>Time </a:t>
            </a:r>
          </a:p>
          <a:p>
            <a:r>
              <a:rPr lang="en-US" b="1" dirty="0"/>
              <a:t>Alone</a:t>
            </a:r>
          </a:p>
        </p:txBody>
      </p:sp>
      <p:sp>
        <p:nvSpPr>
          <p:cNvPr id="17" name="TextBox 16">
            <a:extLst>
              <a:ext uri="{FF2B5EF4-FFF2-40B4-BE49-F238E27FC236}">
                <a16:creationId xmlns:a16="http://schemas.microsoft.com/office/drawing/2014/main" id="{ADCD77E0-2315-4C9C-A3B0-6B0B6E03774F}"/>
              </a:ext>
            </a:extLst>
          </p:cNvPr>
          <p:cNvSpPr txBox="1"/>
          <p:nvPr/>
        </p:nvSpPr>
        <p:spPr>
          <a:xfrm>
            <a:off x="821663" y="1485614"/>
            <a:ext cx="1082348" cy="369332"/>
          </a:xfrm>
          <a:prstGeom prst="rect">
            <a:avLst/>
          </a:prstGeom>
          <a:noFill/>
        </p:spPr>
        <p:txBody>
          <a:bodyPr wrap="none" rtlCol="0">
            <a:spAutoFit/>
          </a:bodyPr>
          <a:lstStyle/>
          <a:p>
            <a:r>
              <a:rPr lang="en-US" b="1" dirty="0"/>
              <a:t>Friends </a:t>
            </a:r>
          </a:p>
        </p:txBody>
      </p:sp>
      <p:sp>
        <p:nvSpPr>
          <p:cNvPr id="18" name="TextBox 17">
            <a:extLst>
              <a:ext uri="{FF2B5EF4-FFF2-40B4-BE49-F238E27FC236}">
                <a16:creationId xmlns:a16="http://schemas.microsoft.com/office/drawing/2014/main" id="{0C89206D-BC50-4D4C-A8AB-404809B2B8E6}"/>
              </a:ext>
            </a:extLst>
          </p:cNvPr>
          <p:cNvSpPr txBox="1"/>
          <p:nvPr/>
        </p:nvSpPr>
        <p:spPr>
          <a:xfrm>
            <a:off x="3761377" y="957858"/>
            <a:ext cx="936475" cy="830997"/>
          </a:xfrm>
          <a:prstGeom prst="rect">
            <a:avLst/>
          </a:prstGeom>
          <a:noFill/>
        </p:spPr>
        <p:txBody>
          <a:bodyPr wrap="none" rtlCol="0">
            <a:spAutoFit/>
          </a:bodyPr>
          <a:lstStyle/>
          <a:p>
            <a:pPr algn="ctr"/>
            <a:r>
              <a:rPr lang="en-US" sz="1600" b="1" dirty="0"/>
              <a:t>Other </a:t>
            </a:r>
          </a:p>
          <a:p>
            <a:pPr algn="ctr"/>
            <a:r>
              <a:rPr lang="en-US" sz="1600" b="1" dirty="0"/>
              <a:t>Foster </a:t>
            </a:r>
            <a:br>
              <a:rPr lang="en-US" sz="1600" b="1" dirty="0"/>
            </a:br>
            <a:r>
              <a:rPr lang="en-US" sz="1600" b="1" dirty="0"/>
              <a:t>Parents</a:t>
            </a:r>
          </a:p>
        </p:txBody>
      </p:sp>
      <p:sp>
        <p:nvSpPr>
          <p:cNvPr id="19" name="TextBox 18">
            <a:extLst>
              <a:ext uri="{FF2B5EF4-FFF2-40B4-BE49-F238E27FC236}">
                <a16:creationId xmlns:a16="http://schemas.microsoft.com/office/drawing/2014/main" id="{FA2DD958-3DA9-456F-9C9F-6C074FDD1243}"/>
              </a:ext>
            </a:extLst>
          </p:cNvPr>
          <p:cNvSpPr txBox="1"/>
          <p:nvPr/>
        </p:nvSpPr>
        <p:spPr>
          <a:xfrm>
            <a:off x="5116502" y="1485614"/>
            <a:ext cx="1018227" cy="369332"/>
          </a:xfrm>
          <a:prstGeom prst="rect">
            <a:avLst/>
          </a:prstGeom>
          <a:noFill/>
        </p:spPr>
        <p:txBody>
          <a:bodyPr wrap="none" rtlCol="0">
            <a:spAutoFit/>
          </a:bodyPr>
          <a:lstStyle/>
          <a:p>
            <a:r>
              <a:rPr lang="en-US" b="1" dirty="0"/>
              <a:t>Agency</a:t>
            </a:r>
          </a:p>
        </p:txBody>
      </p:sp>
      <p:sp>
        <p:nvSpPr>
          <p:cNvPr id="20" name="TextBox 19">
            <a:extLst>
              <a:ext uri="{FF2B5EF4-FFF2-40B4-BE49-F238E27FC236}">
                <a16:creationId xmlns:a16="http://schemas.microsoft.com/office/drawing/2014/main" id="{27AACCA8-DB58-4646-A6A6-45E0E12CEE77}"/>
              </a:ext>
            </a:extLst>
          </p:cNvPr>
          <p:cNvSpPr txBox="1"/>
          <p:nvPr/>
        </p:nvSpPr>
        <p:spPr>
          <a:xfrm>
            <a:off x="5031047" y="3281511"/>
            <a:ext cx="1061509" cy="338554"/>
          </a:xfrm>
          <a:prstGeom prst="rect">
            <a:avLst/>
          </a:prstGeom>
          <a:noFill/>
        </p:spPr>
        <p:txBody>
          <a:bodyPr wrap="none" rtlCol="0">
            <a:spAutoFit/>
          </a:bodyPr>
          <a:lstStyle/>
          <a:p>
            <a:r>
              <a:rPr lang="en-US" sz="1600" b="1" dirty="0"/>
              <a:t>Laughter</a:t>
            </a:r>
          </a:p>
        </p:txBody>
      </p:sp>
    </p:spTree>
    <p:extLst>
      <p:ext uri="{BB962C8B-B14F-4D97-AF65-F5344CB8AC3E}">
        <p14:creationId xmlns:p14="http://schemas.microsoft.com/office/powerpoint/2010/main" val="3693433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E4CF34-D487-48DE-98C9-0A2CEE64E18D}"/>
              </a:ext>
            </a:extLst>
          </p:cNvPr>
          <p:cNvSpPr>
            <a:spLocks noGrp="1"/>
          </p:cNvSpPr>
          <p:nvPr>
            <p:ph type="body" idx="1"/>
          </p:nvPr>
        </p:nvSpPr>
        <p:spPr/>
        <p:txBody>
          <a:bodyPr/>
          <a:lstStyle/>
          <a:p>
            <a:endParaRPr lang="en-US" dirty="0"/>
          </a:p>
        </p:txBody>
      </p:sp>
      <p:sp>
        <p:nvSpPr>
          <p:cNvPr id="3" name="Text Placeholder 2">
            <a:extLst>
              <a:ext uri="{FF2B5EF4-FFF2-40B4-BE49-F238E27FC236}">
                <a16:creationId xmlns:a16="http://schemas.microsoft.com/office/drawing/2014/main" id="{8F9A6842-F56B-447B-8EDA-AC78564C22A6}"/>
              </a:ext>
            </a:extLst>
          </p:cNvPr>
          <p:cNvSpPr>
            <a:spLocks noGrp="1"/>
          </p:cNvSpPr>
          <p:nvPr>
            <p:ph type="body" idx="13"/>
          </p:nvPr>
        </p:nvSpPr>
        <p:spPr/>
        <p:txBody>
          <a:bodyPr/>
          <a:lstStyle/>
          <a:p>
            <a:endParaRPr lang="en-US" dirty="0"/>
          </a:p>
        </p:txBody>
      </p:sp>
      <p:pic>
        <p:nvPicPr>
          <p:cNvPr id="5" name="Picture 4">
            <a:extLst>
              <a:ext uri="{FF2B5EF4-FFF2-40B4-BE49-F238E27FC236}">
                <a16:creationId xmlns:a16="http://schemas.microsoft.com/office/drawing/2014/main" id="{FE3EF061-E49F-42A6-9341-FDEAE95C2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575" y="2562223"/>
            <a:ext cx="5010849" cy="19053"/>
          </a:xfrm>
          <a:prstGeom prst="rect">
            <a:avLst/>
          </a:prstGeom>
        </p:spPr>
      </p:pic>
      <p:pic>
        <p:nvPicPr>
          <p:cNvPr id="9" name="Picture 8" descr="A close up of a logo&#10;&#10;Description automatically generated">
            <a:extLst>
              <a:ext uri="{FF2B5EF4-FFF2-40B4-BE49-F238E27FC236}">
                <a16:creationId xmlns:a16="http://schemas.microsoft.com/office/drawing/2014/main" id="{43BE6C95-6603-4ABE-8CD0-B6C60F3C0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32" y="666750"/>
            <a:ext cx="4800600" cy="4004490"/>
          </a:xfrm>
          <a:prstGeom prst="rect">
            <a:avLst/>
          </a:prstGeom>
        </p:spPr>
      </p:pic>
    </p:spTree>
    <p:extLst>
      <p:ext uri="{BB962C8B-B14F-4D97-AF65-F5344CB8AC3E}">
        <p14:creationId xmlns:p14="http://schemas.microsoft.com/office/powerpoint/2010/main" val="1836992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C6C152-F82D-44B7-80CD-BEBD6767348C}"/>
              </a:ext>
            </a:extLst>
          </p:cNvPr>
          <p:cNvSpPr>
            <a:spLocks noGrp="1"/>
          </p:cNvSpPr>
          <p:nvPr>
            <p:ph type="body" idx="1"/>
          </p:nvPr>
        </p:nvSpPr>
        <p:spPr>
          <a:xfrm>
            <a:off x="114300" y="1123950"/>
            <a:ext cx="6515100" cy="3276603"/>
          </a:xfrm>
        </p:spPr>
        <p:txBody>
          <a:bodyPr/>
          <a:lstStyle/>
          <a:p>
            <a:endParaRPr lang="en-US" dirty="0"/>
          </a:p>
        </p:txBody>
      </p:sp>
      <p:sp>
        <p:nvSpPr>
          <p:cNvPr id="3" name="Text Placeholder 2">
            <a:extLst>
              <a:ext uri="{FF2B5EF4-FFF2-40B4-BE49-F238E27FC236}">
                <a16:creationId xmlns:a16="http://schemas.microsoft.com/office/drawing/2014/main" id="{32F858DA-E938-40E0-994C-EF6018B05EB8}"/>
              </a:ext>
            </a:extLst>
          </p:cNvPr>
          <p:cNvSpPr>
            <a:spLocks noGrp="1"/>
          </p:cNvSpPr>
          <p:nvPr>
            <p:ph type="body" idx="13"/>
          </p:nvPr>
        </p:nvSpPr>
        <p:spPr>
          <a:xfrm>
            <a:off x="114300" y="438153"/>
            <a:ext cx="6515100" cy="457197"/>
          </a:xfrm>
        </p:spPr>
        <p:txBody>
          <a:bodyPr/>
          <a:lstStyle/>
          <a:p>
            <a:r>
              <a:rPr lang="en-US" sz="1800" dirty="0">
                <a:solidFill>
                  <a:schemeClr val="accent1"/>
                </a:solidFill>
              </a:rPr>
              <a:t>Let’s look at: </a:t>
            </a:r>
            <a:r>
              <a:rPr lang="en-US" sz="1800" dirty="0"/>
              <a:t>Handout 2 Professional Development Plan</a:t>
            </a:r>
          </a:p>
        </p:txBody>
      </p:sp>
      <p:pic>
        <p:nvPicPr>
          <p:cNvPr id="5" name="Picture 4" descr="A screenshot of a cell phone&#10;&#10;Description automatically generated">
            <a:extLst>
              <a:ext uri="{FF2B5EF4-FFF2-40B4-BE49-F238E27FC236}">
                <a16:creationId xmlns:a16="http://schemas.microsoft.com/office/drawing/2014/main" id="{57AE668E-06D4-4DDC-9679-D594EA0CD9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56811"/>
            <a:ext cx="2953579" cy="4237493"/>
          </a:xfrm>
          <a:prstGeom prst="rect">
            <a:avLst/>
          </a:prstGeom>
          <a:ln>
            <a:solidFill>
              <a:schemeClr val="tx1"/>
            </a:solidFill>
          </a:ln>
        </p:spPr>
      </p:pic>
      <p:pic>
        <p:nvPicPr>
          <p:cNvPr id="7" name="Picture 6" descr="A screenshot of a cell phone&#10;&#10;Description automatically generated">
            <a:extLst>
              <a:ext uri="{FF2B5EF4-FFF2-40B4-BE49-F238E27FC236}">
                <a16:creationId xmlns:a16="http://schemas.microsoft.com/office/drawing/2014/main" id="{D2CA3E06-6284-4C61-B309-851F23B34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9623" y="876079"/>
            <a:ext cx="2972557" cy="4198955"/>
          </a:xfrm>
          <a:prstGeom prst="rect">
            <a:avLst/>
          </a:prstGeom>
          <a:ln>
            <a:solidFill>
              <a:schemeClr val="tx1"/>
            </a:solidFill>
          </a:ln>
        </p:spPr>
      </p:pic>
    </p:spTree>
    <p:extLst>
      <p:ext uri="{BB962C8B-B14F-4D97-AF65-F5344CB8AC3E}">
        <p14:creationId xmlns:p14="http://schemas.microsoft.com/office/powerpoint/2010/main" val="3524617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9605D5-EFA0-49BB-8F33-985B7A0B85F0}"/>
              </a:ext>
            </a:extLst>
          </p:cNvPr>
          <p:cNvSpPr>
            <a:spLocks noGrp="1"/>
          </p:cNvSpPr>
          <p:nvPr>
            <p:ph type="body" idx="1"/>
          </p:nvPr>
        </p:nvSpPr>
        <p:spPr/>
        <p:txBody>
          <a:bodyPr/>
          <a:lstStyle/>
          <a:p>
            <a:r>
              <a:rPr lang="en-US" dirty="0"/>
              <a:t>Placeholder </a:t>
            </a:r>
          </a:p>
        </p:txBody>
      </p:sp>
      <p:sp>
        <p:nvSpPr>
          <p:cNvPr id="3" name="Text Placeholder 2">
            <a:extLst>
              <a:ext uri="{FF2B5EF4-FFF2-40B4-BE49-F238E27FC236}">
                <a16:creationId xmlns:a16="http://schemas.microsoft.com/office/drawing/2014/main" id="{28362B78-C7B1-4342-9A55-9C900925B0FA}"/>
              </a:ext>
            </a:extLst>
          </p:cNvPr>
          <p:cNvSpPr>
            <a:spLocks noGrp="1"/>
          </p:cNvSpPr>
          <p:nvPr>
            <p:ph type="body" idx="13"/>
          </p:nvPr>
        </p:nvSpPr>
        <p:spPr/>
        <p:txBody>
          <a:bodyPr/>
          <a:lstStyle/>
          <a:p>
            <a:r>
              <a:rPr lang="en-US" dirty="0"/>
              <a:t>Next Steps:</a:t>
            </a:r>
          </a:p>
        </p:txBody>
      </p:sp>
    </p:spTree>
    <p:extLst>
      <p:ext uri="{BB962C8B-B14F-4D97-AF65-F5344CB8AC3E}">
        <p14:creationId xmlns:p14="http://schemas.microsoft.com/office/powerpoint/2010/main" val="3490588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98B683-A187-44B1-A8DF-13338C2DD700}"/>
              </a:ext>
            </a:extLst>
          </p:cNvPr>
          <p:cNvSpPr>
            <a:spLocks noGrp="1"/>
          </p:cNvSpPr>
          <p:nvPr>
            <p:ph type="body" idx="1"/>
          </p:nvPr>
        </p:nvSpPr>
        <p:spPr>
          <a:xfrm>
            <a:off x="152400" y="1581150"/>
            <a:ext cx="6477000" cy="2819403"/>
          </a:xfrm>
        </p:spPr>
        <p:txBody>
          <a:bodyPr/>
          <a:lstStyle/>
          <a:p>
            <a:r>
              <a:rPr lang="en-US" altLang="en-US" sz="4400" dirty="0">
                <a:solidFill>
                  <a:srgbClr val="0070C0"/>
                </a:solidFill>
              </a:rPr>
              <a:t>P</a:t>
            </a:r>
            <a:r>
              <a:rPr lang="en-US" altLang="en-US" sz="4400" dirty="0"/>
              <a:t>artnership</a:t>
            </a:r>
          </a:p>
          <a:p>
            <a:r>
              <a:rPr lang="en-US" altLang="en-US" sz="4400" dirty="0">
                <a:solidFill>
                  <a:srgbClr val="0070C0"/>
                </a:solidFill>
              </a:rPr>
              <a:t>I</a:t>
            </a:r>
            <a:r>
              <a:rPr lang="en-US" altLang="en-US" sz="4400" dirty="0"/>
              <a:t>n </a:t>
            </a:r>
          </a:p>
          <a:p>
            <a:r>
              <a:rPr lang="en-US" altLang="en-US" sz="4400" dirty="0">
                <a:solidFill>
                  <a:srgbClr val="0070C0"/>
                </a:solidFill>
              </a:rPr>
              <a:t>P</a:t>
            </a:r>
            <a:r>
              <a:rPr lang="en-US" altLang="en-US" sz="4400" dirty="0"/>
              <a:t>arenting Experience</a:t>
            </a:r>
          </a:p>
          <a:p>
            <a:endParaRPr lang="en-US" dirty="0"/>
          </a:p>
        </p:txBody>
      </p:sp>
      <p:sp>
        <p:nvSpPr>
          <p:cNvPr id="3" name="Text Placeholder 2">
            <a:extLst>
              <a:ext uri="{FF2B5EF4-FFF2-40B4-BE49-F238E27FC236}">
                <a16:creationId xmlns:a16="http://schemas.microsoft.com/office/drawing/2014/main" id="{89232671-D4C6-4553-BED2-066B45D563B0}"/>
              </a:ext>
            </a:extLst>
          </p:cNvPr>
          <p:cNvSpPr>
            <a:spLocks noGrp="1"/>
          </p:cNvSpPr>
          <p:nvPr>
            <p:ph type="body" idx="13"/>
          </p:nvPr>
        </p:nvSpPr>
        <p:spPr/>
        <p:txBody>
          <a:bodyPr/>
          <a:lstStyle/>
          <a:p>
            <a:r>
              <a:rPr lang="en-US" dirty="0"/>
              <a:t>It’s Time for a </a:t>
            </a:r>
            <a:r>
              <a:rPr lang="en-US" dirty="0">
                <a:solidFill>
                  <a:schemeClr val="accent1"/>
                </a:solidFill>
              </a:rPr>
              <a:t>PIP</a:t>
            </a:r>
            <a:r>
              <a:rPr lang="en-US" dirty="0"/>
              <a:t>!</a:t>
            </a:r>
          </a:p>
        </p:txBody>
      </p:sp>
    </p:spTree>
    <p:extLst>
      <p:ext uri="{BB962C8B-B14F-4D97-AF65-F5344CB8AC3E}">
        <p14:creationId xmlns:p14="http://schemas.microsoft.com/office/powerpoint/2010/main" val="2685230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2E1BD-A780-4622-8C1B-A3D86439458E}"/>
              </a:ext>
            </a:extLst>
          </p:cNvPr>
          <p:cNvSpPr>
            <a:spLocks noGrp="1"/>
          </p:cNvSpPr>
          <p:nvPr>
            <p:ph type="title"/>
          </p:nvPr>
        </p:nvSpPr>
        <p:spPr>
          <a:xfrm>
            <a:off x="152400" y="1892419"/>
            <a:ext cx="3733800" cy="1936631"/>
          </a:xfrm>
        </p:spPr>
        <p:txBody>
          <a:bodyPr>
            <a:normAutofit/>
          </a:bodyPr>
          <a:lstStyle/>
          <a:p>
            <a:r>
              <a:rPr lang="en-US" sz="2700" dirty="0"/>
              <a:t>Meeting 10</a:t>
            </a:r>
            <a:br>
              <a:rPr lang="en-US" sz="2700" dirty="0"/>
            </a:br>
            <a:br>
              <a:rPr lang="en-US" sz="2700" dirty="0"/>
            </a:br>
            <a:r>
              <a:rPr lang="en-US" sz="2400" dirty="0"/>
              <a:t>Ending and Beginnings</a:t>
            </a:r>
            <a:endParaRPr lang="en-US" sz="2100" dirty="0"/>
          </a:p>
        </p:txBody>
      </p:sp>
      <p:pic>
        <p:nvPicPr>
          <p:cNvPr id="6" name="Picture 2">
            <a:extLst>
              <a:ext uri="{FF2B5EF4-FFF2-40B4-BE49-F238E27FC236}">
                <a16:creationId xmlns:a16="http://schemas.microsoft.com/office/drawing/2014/main" id="{82F9F050-F5CC-47BE-8E8B-0556A9BDF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057650" y="1852226"/>
            <a:ext cx="2743200" cy="202415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51570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63E1D3-E396-42ED-826D-DD7A3494A60F}"/>
              </a:ext>
            </a:extLst>
          </p:cNvPr>
          <p:cNvPicPr>
            <a:picLocks noChangeAspect="1"/>
          </p:cNvPicPr>
          <p:nvPr/>
        </p:nvPicPr>
        <p:blipFill>
          <a:blip r:embed="rId2"/>
          <a:stretch>
            <a:fillRect/>
          </a:stretch>
        </p:blipFill>
        <p:spPr>
          <a:xfrm>
            <a:off x="990600" y="438150"/>
            <a:ext cx="4629150" cy="4629150"/>
          </a:xfrm>
          <a:prstGeom prst="rect">
            <a:avLst/>
          </a:prstGeom>
        </p:spPr>
      </p:pic>
    </p:spTree>
    <p:extLst>
      <p:ext uri="{BB962C8B-B14F-4D97-AF65-F5344CB8AC3E}">
        <p14:creationId xmlns:p14="http://schemas.microsoft.com/office/powerpoint/2010/main" val="279230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a:extLst>
              <a:ext uri="{FF2B5EF4-FFF2-40B4-BE49-F238E27FC236}">
                <a16:creationId xmlns:a16="http://schemas.microsoft.com/office/drawing/2014/main" id="{02C68D9E-4B62-460A-BEF8-E7694C44561A}"/>
              </a:ext>
            </a:extLst>
          </p:cNvPr>
          <p:cNvSpPr>
            <a:spLocks noGrp="1" noChangeArrowheads="1"/>
          </p:cNvSpPr>
          <p:nvPr>
            <p:ph type="body" idx="1"/>
          </p:nvPr>
        </p:nvSpPr>
        <p:spPr/>
        <p:txBody>
          <a:bodyPr/>
          <a:lstStyle/>
          <a:p>
            <a:r>
              <a:rPr lang="en-US" altLang="en-US" sz="900" dirty="0"/>
              <a:t>Center for Development of Human Services, Institute for Community Health Promotion, SUNY Buffalo State acknowledges the State of New York’s and the Office of Children and Family Services’ royalty-free, non-exclusive and revocable license to reproduce, publish, distribute, or otherwise use any and all material herein for the limited purpose of training GPSII/MAPP Leaders and for as long as such materials and such training are deemed appropriate by NYS OCFS.</a:t>
            </a:r>
          </a:p>
          <a:p>
            <a:r>
              <a:rPr lang="en-US" altLang="en-US" sz="900" dirty="0"/>
              <a:t>The Children’s Alliance of Kansas (CAOK) is the current national owner of the copyrighted “toolbox” of MAPP programs. NYS Office of Children and Family Services (NYS OCFS)/Center for Development of Human Services (CDHS) has permission from CAOK to provide MAPP programs (GPSII/MAPP, Caring For Our Own, Deciding Together, Shared Parenting, Mini-MAPP, and Child Sexual Abuse) to certify leaders through leader certification workshops and directly to foster/adoptive parents in New York State.</a:t>
            </a:r>
          </a:p>
          <a:p>
            <a:r>
              <a:rPr lang="en-US" altLang="en-US" sz="900" dirty="0"/>
              <a:t>In order to better meet the needs of children and families in New York State, PS-MAPP was revised in 2004 and renamed GPSII/MAPP. Further revisions were made in 2005 after considering the feedback from MAPP Leaders throughout the state, and minor revisions and reformatting occurred in 2009. Significant revisions to the content and updating to reflect best practice and legal changes in New York State were made and approved by NYS OCFS in 2012 for this edition.</a:t>
            </a:r>
          </a:p>
          <a:p>
            <a:r>
              <a:rPr lang="en-US" altLang="en-US" sz="900" i="1" dirty="0"/>
              <a:t>© 2009 Children’s Alliance of Kansas. Revised with permission NYS OCFS.</a:t>
            </a:r>
          </a:p>
        </p:txBody>
      </p:sp>
      <p:sp>
        <p:nvSpPr>
          <p:cNvPr id="5" name="Text Placeholder 4">
            <a:extLst>
              <a:ext uri="{FF2B5EF4-FFF2-40B4-BE49-F238E27FC236}">
                <a16:creationId xmlns:a16="http://schemas.microsoft.com/office/drawing/2014/main" id="{43060B68-96C7-4474-A33E-5CA2C57C868E}"/>
              </a:ext>
            </a:extLst>
          </p:cNvPr>
          <p:cNvSpPr>
            <a:spLocks noGrp="1"/>
          </p:cNvSpPr>
          <p:nvPr>
            <p:ph type="body" idx="13"/>
          </p:nvPr>
        </p:nvSpPr>
        <p:spPr/>
        <p:txBody>
          <a:bodyPr/>
          <a:lstStyle/>
          <a:p>
            <a:r>
              <a:rPr lang="en-US" dirty="0"/>
              <a:t>License Rights to OCFS</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4DC455-9617-4850-94F2-D5537E53B07F}"/>
              </a:ext>
            </a:extLst>
          </p:cNvPr>
          <p:cNvSpPr>
            <a:spLocks noGrp="1"/>
          </p:cNvSpPr>
          <p:nvPr>
            <p:ph type="body" idx="1"/>
          </p:nvPr>
        </p:nvSpPr>
        <p:spPr/>
        <p:txBody>
          <a:bodyPr/>
          <a:lstStyle/>
          <a:p>
            <a:r>
              <a:rPr lang="en-US" dirty="0"/>
              <a:t>Placeholder for panel member names &amp; roles</a:t>
            </a:r>
          </a:p>
        </p:txBody>
      </p:sp>
      <p:sp>
        <p:nvSpPr>
          <p:cNvPr id="3" name="Text Placeholder 2">
            <a:extLst>
              <a:ext uri="{FF2B5EF4-FFF2-40B4-BE49-F238E27FC236}">
                <a16:creationId xmlns:a16="http://schemas.microsoft.com/office/drawing/2014/main" id="{0D6AF28C-0CB7-4400-B2C7-3B9877380554}"/>
              </a:ext>
            </a:extLst>
          </p:cNvPr>
          <p:cNvSpPr>
            <a:spLocks noGrp="1"/>
          </p:cNvSpPr>
          <p:nvPr>
            <p:ph type="body" idx="13"/>
          </p:nvPr>
        </p:nvSpPr>
        <p:spPr/>
        <p:txBody>
          <a:bodyPr/>
          <a:lstStyle/>
          <a:p>
            <a:r>
              <a:rPr lang="en-US" dirty="0"/>
              <a:t>Welcome Panel Members</a:t>
            </a:r>
          </a:p>
        </p:txBody>
      </p:sp>
    </p:spTree>
    <p:extLst>
      <p:ext uri="{BB962C8B-B14F-4D97-AF65-F5344CB8AC3E}">
        <p14:creationId xmlns:p14="http://schemas.microsoft.com/office/powerpoint/2010/main" val="1935322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1D98FD-5383-473B-8E4E-6B48DB165CA1}"/>
              </a:ext>
            </a:extLst>
          </p:cNvPr>
          <p:cNvSpPr>
            <a:spLocks noGrp="1"/>
          </p:cNvSpPr>
          <p:nvPr>
            <p:ph type="body" idx="1"/>
          </p:nvPr>
        </p:nvSpPr>
        <p:spPr/>
        <p:txBody>
          <a:bodyPr/>
          <a:lstStyle/>
          <a:p>
            <a:pPr lvl="1">
              <a:spcAft>
                <a:spcPts val="900"/>
              </a:spcAft>
            </a:pPr>
            <a:r>
              <a:rPr lang="en-US" altLang="en-US" sz="1800" b="1" dirty="0">
                <a:solidFill>
                  <a:schemeClr val="tx1"/>
                </a:solidFill>
              </a:rPr>
              <a:t>Placeholder </a:t>
            </a:r>
          </a:p>
        </p:txBody>
      </p:sp>
      <p:sp>
        <p:nvSpPr>
          <p:cNvPr id="3" name="Text Placeholder 2">
            <a:extLst>
              <a:ext uri="{FF2B5EF4-FFF2-40B4-BE49-F238E27FC236}">
                <a16:creationId xmlns:a16="http://schemas.microsoft.com/office/drawing/2014/main" id="{4C5D5697-970D-4A53-9248-F7ED99B665FA}"/>
              </a:ext>
            </a:extLst>
          </p:cNvPr>
          <p:cNvSpPr>
            <a:spLocks noGrp="1"/>
          </p:cNvSpPr>
          <p:nvPr>
            <p:ph type="body" idx="13"/>
          </p:nvPr>
        </p:nvSpPr>
        <p:spPr/>
        <p:txBody>
          <a:bodyPr/>
          <a:lstStyle/>
          <a:p>
            <a:r>
              <a:rPr lang="en-US" altLang="en-US" dirty="0"/>
              <a:t>Rules of the Road</a:t>
            </a:r>
            <a:endParaRPr lang="en-US" dirty="0"/>
          </a:p>
        </p:txBody>
      </p:sp>
    </p:spTree>
    <p:custDataLst>
      <p:tags r:id="rId1"/>
    </p:custDataLst>
    <p:extLst>
      <p:ext uri="{BB962C8B-B14F-4D97-AF65-F5344CB8AC3E}">
        <p14:creationId xmlns:p14="http://schemas.microsoft.com/office/powerpoint/2010/main" val="401237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780898-3F0B-4742-8E88-98E86BF0463A}"/>
              </a:ext>
            </a:extLst>
          </p:cNvPr>
          <p:cNvSpPr>
            <a:spLocks noGrp="1"/>
          </p:cNvSpPr>
          <p:nvPr>
            <p:ph type="body" idx="13"/>
          </p:nvPr>
        </p:nvSpPr>
        <p:spPr>
          <a:xfrm>
            <a:off x="114300" y="514350"/>
            <a:ext cx="1485900" cy="1371600"/>
          </a:xfrm>
        </p:spPr>
        <p:txBody>
          <a:bodyPr/>
          <a:lstStyle/>
          <a:p>
            <a:r>
              <a:rPr lang="en-US" altLang="en-US" sz="2000" dirty="0">
                <a:solidFill>
                  <a:schemeClr val="accent1"/>
                </a:solidFill>
              </a:rPr>
              <a:t> </a:t>
            </a:r>
            <a:endParaRPr lang="en-US" sz="2000" dirty="0"/>
          </a:p>
          <a:p>
            <a:endParaRPr lang="en-US" dirty="0"/>
          </a:p>
        </p:txBody>
      </p:sp>
      <p:pic>
        <p:nvPicPr>
          <p:cNvPr id="5" name="Picture 4" descr="A screenshot of a cell phone&#10;&#10;Description automatically generated">
            <a:extLst>
              <a:ext uri="{FF2B5EF4-FFF2-40B4-BE49-F238E27FC236}">
                <a16:creationId xmlns:a16="http://schemas.microsoft.com/office/drawing/2014/main" id="{09535EA7-02F9-4530-8C85-7A83597F1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244" y="251722"/>
            <a:ext cx="3695356" cy="4891778"/>
          </a:xfrm>
          <a:prstGeom prst="rect">
            <a:avLst/>
          </a:prstGeom>
          <a:ln>
            <a:solidFill>
              <a:schemeClr val="tx1"/>
            </a:solidFill>
          </a:ln>
        </p:spPr>
      </p:pic>
    </p:spTree>
    <p:extLst>
      <p:ext uri="{BB962C8B-B14F-4D97-AF65-F5344CB8AC3E}">
        <p14:creationId xmlns:p14="http://schemas.microsoft.com/office/powerpoint/2010/main" val="4151635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65B506-FAFB-4CCD-BDDA-99AFECD3FCF6}"/>
              </a:ext>
            </a:extLst>
          </p:cNvPr>
          <p:cNvSpPr>
            <a:spLocks noGrp="1"/>
          </p:cNvSpPr>
          <p:nvPr>
            <p:ph type="body" idx="1"/>
          </p:nvPr>
        </p:nvSpPr>
        <p:spPr>
          <a:xfrm>
            <a:off x="0" y="895350"/>
            <a:ext cx="6781800" cy="3886200"/>
          </a:xfrm>
        </p:spPr>
        <p:txBody>
          <a:bodyPr/>
          <a:lstStyle/>
          <a:p>
            <a:pPr marL="228600" indent="-228600">
              <a:spcAft>
                <a:spcPts val="1200"/>
              </a:spcAft>
              <a:buFont typeface="Arial" panose="020B0604020202020204" pitchFamily="34" charset="0"/>
              <a:buChar char="•"/>
            </a:pPr>
            <a:r>
              <a:rPr lang="en-US" dirty="0"/>
              <a:t>Share </a:t>
            </a:r>
            <a:r>
              <a:rPr lang="en-US" dirty="0">
                <a:solidFill>
                  <a:schemeClr val="accent2"/>
                </a:solidFill>
              </a:rPr>
              <a:t>your decision</a:t>
            </a:r>
            <a:r>
              <a:rPr lang="en-US" dirty="0">
                <a:solidFill>
                  <a:schemeClr val="tx1">
                    <a:lumMod val="65000"/>
                    <a:lumOff val="35000"/>
                  </a:schemeClr>
                </a:solidFill>
              </a:rPr>
              <a:t>-</a:t>
            </a:r>
            <a:r>
              <a:rPr lang="en-US" dirty="0">
                <a:solidFill>
                  <a:schemeClr val="accent2"/>
                </a:solidFill>
              </a:rPr>
              <a:t> </a:t>
            </a:r>
            <a:r>
              <a:rPr lang="en-US" dirty="0"/>
              <a:t>to foster, to adopt, to foster/adopt, or to help children and families in another way.</a:t>
            </a:r>
          </a:p>
          <a:p>
            <a:pPr marL="228600" indent="-228600">
              <a:spcAft>
                <a:spcPts val="1200"/>
              </a:spcAft>
              <a:buFont typeface="Arial" panose="020B0604020202020204" pitchFamily="34" charset="0"/>
              <a:buChar char="•"/>
            </a:pPr>
            <a:r>
              <a:rPr lang="en-US" dirty="0"/>
              <a:t>Describe </a:t>
            </a:r>
            <a:r>
              <a:rPr lang="en-US" dirty="0">
                <a:solidFill>
                  <a:schemeClr val="accent2"/>
                </a:solidFill>
              </a:rPr>
              <a:t>what helped </a:t>
            </a:r>
            <a:r>
              <a:rPr lang="en-US" dirty="0"/>
              <a:t>you make your decision.</a:t>
            </a:r>
          </a:p>
          <a:p>
            <a:pPr marL="228600" indent="-228600">
              <a:spcAft>
                <a:spcPts val="1200"/>
              </a:spcAft>
              <a:buFont typeface="Arial" panose="020B0604020202020204" pitchFamily="34" charset="0"/>
              <a:buChar char="•"/>
            </a:pPr>
            <a:r>
              <a:rPr lang="en-US" dirty="0"/>
              <a:t>For those who have decided to be foster/adoptive parents, how have your ideas about the </a:t>
            </a:r>
            <a:r>
              <a:rPr lang="en-US" dirty="0">
                <a:solidFill>
                  <a:schemeClr val="accent2"/>
                </a:solidFill>
              </a:rPr>
              <a:t>type of child </a:t>
            </a:r>
            <a:r>
              <a:rPr lang="en-US" dirty="0"/>
              <a:t>who would fit into your family changed or remained the same? </a:t>
            </a:r>
          </a:p>
          <a:p>
            <a:pPr marL="228600" indent="-228600">
              <a:spcAft>
                <a:spcPts val="1200"/>
              </a:spcAft>
              <a:buFont typeface="Arial" panose="020B0604020202020204" pitchFamily="34" charset="0"/>
              <a:buChar char="•"/>
            </a:pPr>
            <a:r>
              <a:rPr lang="en-US" dirty="0"/>
              <a:t>What do you see as your </a:t>
            </a:r>
            <a:r>
              <a:rPr lang="en-US" dirty="0">
                <a:solidFill>
                  <a:schemeClr val="accent2"/>
                </a:solidFill>
              </a:rPr>
              <a:t>new strengths </a:t>
            </a:r>
            <a:r>
              <a:rPr lang="en-US" dirty="0"/>
              <a:t>after participating in the GPSII/MAPP program? </a:t>
            </a:r>
          </a:p>
          <a:p>
            <a:pPr marL="228600" indent="-228600">
              <a:spcAft>
                <a:spcPts val="1200"/>
              </a:spcAft>
              <a:buFont typeface="Arial" panose="020B0604020202020204" pitchFamily="34" charset="0"/>
              <a:buChar char="•"/>
            </a:pPr>
            <a:r>
              <a:rPr lang="en-US" dirty="0"/>
              <a:t>What do you see as your </a:t>
            </a:r>
            <a:r>
              <a:rPr lang="en-US" dirty="0">
                <a:solidFill>
                  <a:schemeClr val="accent2"/>
                </a:solidFill>
              </a:rPr>
              <a:t>needs</a:t>
            </a:r>
            <a:r>
              <a:rPr lang="en-US" dirty="0"/>
              <a:t> after </a:t>
            </a:r>
            <a:r>
              <a:rPr lang="en-US"/>
              <a:t>participating in the  </a:t>
            </a:r>
            <a:r>
              <a:rPr lang="en-US" dirty="0"/>
              <a:t>GPSII/MAPP program?</a:t>
            </a:r>
          </a:p>
        </p:txBody>
      </p:sp>
      <p:sp>
        <p:nvSpPr>
          <p:cNvPr id="3" name="Text Placeholder 2">
            <a:extLst>
              <a:ext uri="{FF2B5EF4-FFF2-40B4-BE49-F238E27FC236}">
                <a16:creationId xmlns:a16="http://schemas.microsoft.com/office/drawing/2014/main" id="{49DCC3A9-CB40-43BB-A014-FE9C226DAD0A}"/>
              </a:ext>
            </a:extLst>
          </p:cNvPr>
          <p:cNvSpPr>
            <a:spLocks noGrp="1"/>
          </p:cNvSpPr>
          <p:nvPr>
            <p:ph type="body" idx="13"/>
          </p:nvPr>
        </p:nvSpPr>
        <p:spPr>
          <a:xfrm>
            <a:off x="133350" y="361950"/>
            <a:ext cx="6515100" cy="304797"/>
          </a:xfrm>
        </p:spPr>
        <p:txBody>
          <a:bodyPr/>
          <a:lstStyle/>
          <a:p>
            <a:pPr algn="ctr"/>
            <a:r>
              <a:rPr lang="en-US" sz="1600" dirty="0"/>
              <a:t>Instructions for Final Strengths/Needs Discussion</a:t>
            </a:r>
          </a:p>
        </p:txBody>
      </p:sp>
    </p:spTree>
    <p:extLst>
      <p:ext uri="{BB962C8B-B14F-4D97-AF65-F5344CB8AC3E}">
        <p14:creationId xmlns:p14="http://schemas.microsoft.com/office/powerpoint/2010/main" val="526926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56461AC-4C13-4D06-9B7A-FCF7E32FE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61950"/>
            <a:ext cx="3657600" cy="3457844"/>
          </a:xfrm>
          <a:prstGeom prst="rect">
            <a:avLst/>
          </a:prstGeom>
        </p:spPr>
      </p:pic>
      <p:sp>
        <p:nvSpPr>
          <p:cNvPr id="4" name="TextBox 3">
            <a:extLst>
              <a:ext uri="{FF2B5EF4-FFF2-40B4-BE49-F238E27FC236}">
                <a16:creationId xmlns:a16="http://schemas.microsoft.com/office/drawing/2014/main" id="{52DD8DD8-42BA-4356-BD18-3FFEFDFB5F75}"/>
              </a:ext>
            </a:extLst>
          </p:cNvPr>
          <p:cNvSpPr txBox="1"/>
          <p:nvPr/>
        </p:nvSpPr>
        <p:spPr>
          <a:xfrm>
            <a:off x="533400" y="3714750"/>
            <a:ext cx="6096000" cy="461665"/>
          </a:xfrm>
          <a:prstGeom prst="rect">
            <a:avLst/>
          </a:prstGeom>
          <a:noFill/>
        </p:spPr>
        <p:txBody>
          <a:bodyPr wrap="square" rtlCol="0">
            <a:spAutoFit/>
          </a:bodyPr>
          <a:lstStyle/>
          <a:p>
            <a:r>
              <a:rPr lang="en-US" sz="2400" dirty="0"/>
              <a:t>Water = My energy to share with a child</a:t>
            </a:r>
          </a:p>
        </p:txBody>
      </p:sp>
    </p:spTree>
    <p:extLst>
      <p:ext uri="{BB962C8B-B14F-4D97-AF65-F5344CB8AC3E}">
        <p14:creationId xmlns:p14="http://schemas.microsoft.com/office/powerpoint/2010/main" val="1168700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D383E2-5840-424A-AC1E-48CDFCDEB77A}"/>
              </a:ext>
            </a:extLst>
          </p:cNvPr>
          <p:cNvSpPr>
            <a:spLocks noGrp="1"/>
          </p:cNvSpPr>
          <p:nvPr>
            <p:ph type="body" idx="1"/>
          </p:nvPr>
        </p:nvSpPr>
        <p:spPr/>
        <p:txBody>
          <a:bodyPr/>
          <a:lstStyle/>
          <a:p>
            <a:endParaRPr lang="en-US" dirty="0"/>
          </a:p>
        </p:txBody>
      </p:sp>
      <p:sp>
        <p:nvSpPr>
          <p:cNvPr id="3" name="Text Placeholder 2">
            <a:extLst>
              <a:ext uri="{FF2B5EF4-FFF2-40B4-BE49-F238E27FC236}">
                <a16:creationId xmlns:a16="http://schemas.microsoft.com/office/drawing/2014/main" id="{6A9DB07C-960D-4B62-95C3-C68456B7202D}"/>
              </a:ext>
            </a:extLst>
          </p:cNvPr>
          <p:cNvSpPr>
            <a:spLocks noGrp="1"/>
          </p:cNvSpPr>
          <p:nvPr>
            <p:ph type="body" idx="13"/>
          </p:nvPr>
        </p:nvSpPr>
        <p:spPr>
          <a:xfrm>
            <a:off x="114300" y="429468"/>
            <a:ext cx="6515100" cy="901141"/>
          </a:xfrm>
        </p:spPr>
        <p:txBody>
          <a:bodyPr/>
          <a:lstStyle/>
          <a:p>
            <a:r>
              <a:rPr lang="en-US" dirty="0"/>
              <a:t>What do you notice about this child? </a:t>
            </a:r>
          </a:p>
        </p:txBody>
      </p:sp>
      <p:pic>
        <p:nvPicPr>
          <p:cNvPr id="4" name="Picture 3" descr="A close up of text on a white background&#10;&#10;Description automatically generated">
            <a:extLst>
              <a:ext uri="{FF2B5EF4-FFF2-40B4-BE49-F238E27FC236}">
                <a16:creationId xmlns:a16="http://schemas.microsoft.com/office/drawing/2014/main" id="{665B3580-5915-4C69-A1F5-41794FC01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504950"/>
            <a:ext cx="3615104" cy="3339542"/>
          </a:xfrm>
          <a:prstGeom prst="rect">
            <a:avLst/>
          </a:prstGeom>
        </p:spPr>
      </p:pic>
    </p:spTree>
    <p:extLst>
      <p:ext uri="{BB962C8B-B14F-4D97-AF65-F5344CB8AC3E}">
        <p14:creationId xmlns:p14="http://schemas.microsoft.com/office/powerpoint/2010/main" val="40255299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OVER MASTER" val="Kge4UE8P"/>
  <p:tag name="ARTICULATE_DESIGN_ID_SECTION MASTER" val="77P8lO9T"/>
  <p:tag name="ARTICULATE_DESIGN_ID_CONTENT MASTER" val="SRzDWeLR"/>
  <p:tag name="ARTICULATE_SLIDE_COUNT" val="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27436</TotalTime>
  <Words>476</Words>
  <Application>Microsoft Office PowerPoint</Application>
  <PresentationFormat>Custom</PresentationFormat>
  <Paragraphs>38</Paragraphs>
  <Slides>20</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20</vt:i4>
      </vt:variant>
    </vt:vector>
  </HeadingPairs>
  <TitlesOfParts>
    <vt:vector size="27" baseType="lpstr">
      <vt:lpstr>Arial</vt:lpstr>
      <vt:lpstr>Calibri</vt:lpstr>
      <vt:lpstr>Verdana</vt:lpstr>
      <vt:lpstr>Cover Master</vt:lpstr>
      <vt:lpstr>Section Master</vt:lpstr>
      <vt:lpstr>Content Master</vt:lpstr>
      <vt:lpstr>1_Content Master</vt:lpstr>
      <vt:lpstr>Online GPS II/MAPP</vt:lpstr>
      <vt:lpstr>Meeting 10  Ending and Beginnings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Research Foundation of SUNY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Graff-Baker, Beth (CDHS)</dc:creator>
  <cp:lastModifiedBy>Shin, Helen (ACS Consultant)</cp:lastModifiedBy>
  <cp:revision>531</cp:revision>
  <cp:lastPrinted>2020-07-23T19:51:16Z</cp:lastPrinted>
  <dcterms:created xsi:type="dcterms:W3CDTF">2005-09-23T17:08:04Z</dcterms:created>
  <dcterms:modified xsi:type="dcterms:W3CDTF">2020-11-17T05:53:15Z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2EA143A5-853A-4231-A08B-6C0A1EFE312E</vt:lpwstr>
  </property>
  <property fmtid="{D5CDD505-2E9C-101B-9397-08002B2CF9AE}" pid="3" name="ArticulatePath">
    <vt:lpwstr>GPS II MAPP Meetings 1 - 10_021120_JD</vt:lpwstr>
  </property>
</Properties>
</file>